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50" r:id="rId1"/>
  </p:sldMasterIdLst>
  <p:notesMasterIdLst>
    <p:notesMasterId r:id="rId15"/>
  </p:notesMasterIdLst>
  <p:handoutMasterIdLst>
    <p:handoutMasterId r:id="rId16"/>
  </p:handoutMasterIdLst>
  <p:sldIdLst>
    <p:sldId id="695" r:id="rId2"/>
    <p:sldId id="707" r:id="rId3"/>
    <p:sldId id="708" r:id="rId4"/>
    <p:sldId id="705" r:id="rId5"/>
    <p:sldId id="714" r:id="rId6"/>
    <p:sldId id="715" r:id="rId7"/>
    <p:sldId id="709" r:id="rId8"/>
    <p:sldId id="712" r:id="rId9"/>
    <p:sldId id="711" r:id="rId10"/>
    <p:sldId id="710" r:id="rId11"/>
    <p:sldId id="706" r:id="rId12"/>
    <p:sldId id="703" r:id="rId13"/>
    <p:sldId id="688" r:id="rId14"/>
  </p:sldIdLst>
  <p:sldSz cx="9145588" cy="6858000"/>
  <p:notesSz cx="7099300" cy="10234613"/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TheSansCorrespondence" pitchFamily="34" charset="0"/>
        <a:ea typeface="ＭＳ Ｐゴシック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TheSansCorrespondence" pitchFamily="34" charset="0"/>
        <a:ea typeface="ＭＳ Ｐゴシック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TheSansCorrespondence" pitchFamily="34" charset="0"/>
        <a:ea typeface="ＭＳ Ｐゴシック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TheSansCorrespondence" pitchFamily="34" charset="0"/>
        <a:ea typeface="ＭＳ Ｐゴシック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TheSansCorrespondence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b="1" kern="1200">
        <a:solidFill>
          <a:schemeClr val="tx1"/>
        </a:solidFill>
        <a:latin typeface="TheSansCorrespondence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1200" b="1" kern="1200">
        <a:solidFill>
          <a:schemeClr val="tx1"/>
        </a:solidFill>
        <a:latin typeface="TheSansCorrespondence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1200" b="1" kern="1200">
        <a:solidFill>
          <a:schemeClr val="tx1"/>
        </a:solidFill>
        <a:latin typeface="TheSansCorrespondence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1200" b="1" kern="1200">
        <a:solidFill>
          <a:schemeClr val="tx1"/>
        </a:solidFill>
        <a:latin typeface="TheSansCorrespondence" pitchFamily="34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80"/>
    <a:srgbClr val="969696"/>
    <a:srgbClr val="B2B2B2"/>
    <a:srgbClr val="D2A85D"/>
    <a:srgbClr val="DDDDDD"/>
    <a:srgbClr val="7AB51D"/>
    <a:srgbClr val="D5EDFA"/>
    <a:srgbClr val="FCDA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0" autoAdjust="0"/>
    <p:restoredTop sz="94617" autoAdjust="0"/>
  </p:normalViewPr>
  <p:slideViewPr>
    <p:cSldViewPr snapToGrid="0" snapToObjects="1" showGuides="1">
      <p:cViewPr varScale="1">
        <p:scale>
          <a:sx n="126" d="100"/>
          <a:sy n="126" d="100"/>
        </p:scale>
        <p:origin x="-1392" y="-96"/>
      </p:cViewPr>
      <p:guideLst>
        <p:guide orient="horz" pos="918"/>
        <p:guide orient="horz" pos="4200"/>
        <p:guide orient="horz" pos="4032"/>
        <p:guide orient="horz" pos="222"/>
        <p:guide pos="226"/>
        <p:guide pos="922"/>
        <p:guide pos="551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86" tIns="47894" rIns="95786" bIns="47894" numCol="1" anchor="t" anchorCtr="0" compatLnSpc="1">
            <a:prstTxWarp prst="textNoShape">
              <a:avLst/>
            </a:prstTxWarp>
          </a:bodyPr>
          <a:lstStyle>
            <a:lvl1pPr algn="l" defTabSz="957263">
              <a:defRPr b="0">
                <a:ea typeface="+mn-ea"/>
              </a:defRPr>
            </a:lvl1pPr>
          </a:lstStyle>
          <a:p>
            <a:pPr>
              <a:defRPr/>
            </a:pPr>
            <a:endParaRPr lang="en-GB" dirty="0">
              <a:latin typeface="Arial" pitchFamily="34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498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86" tIns="47894" rIns="95786" bIns="47894" numCol="1" anchor="t" anchorCtr="0" compatLnSpc="1">
            <a:prstTxWarp prst="textNoShape">
              <a:avLst/>
            </a:prstTxWarp>
          </a:bodyPr>
          <a:lstStyle>
            <a:lvl1pPr algn="r" defTabSz="957263">
              <a:defRPr b="0">
                <a:ea typeface="+mn-ea"/>
              </a:defRPr>
            </a:lvl1pPr>
          </a:lstStyle>
          <a:p>
            <a:pPr>
              <a:defRPr/>
            </a:pPr>
            <a:endParaRPr lang="en-GB" dirty="0">
              <a:latin typeface="Arial" pitchFamily="34" charset="0"/>
            </a:endParaRP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86" tIns="47894" rIns="95786" bIns="47894" numCol="1" anchor="b" anchorCtr="0" compatLnSpc="1">
            <a:prstTxWarp prst="textNoShape">
              <a:avLst/>
            </a:prstTxWarp>
          </a:bodyPr>
          <a:lstStyle>
            <a:lvl1pPr algn="l" defTabSz="957263">
              <a:defRPr b="0">
                <a:ea typeface="+mn-ea"/>
              </a:defRPr>
            </a:lvl1pPr>
          </a:lstStyle>
          <a:p>
            <a:pPr>
              <a:defRPr/>
            </a:pPr>
            <a:endParaRPr lang="en-GB" dirty="0">
              <a:latin typeface="Arial" pitchFamily="34" charset="0"/>
            </a:endParaRP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3438"/>
            <a:ext cx="307498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86" tIns="47894" rIns="95786" bIns="47894" numCol="1" anchor="b" anchorCtr="0" compatLnSpc="1">
            <a:prstTxWarp prst="textNoShape">
              <a:avLst/>
            </a:prstTxWarp>
          </a:bodyPr>
          <a:lstStyle>
            <a:lvl1pPr algn="r" defTabSz="957263">
              <a:defRPr b="0" smtClean="0"/>
            </a:lvl1pPr>
          </a:lstStyle>
          <a:p>
            <a:pPr>
              <a:defRPr/>
            </a:pPr>
            <a:fld id="{AAF27CE3-9B3E-4DC1-9516-4B17ABC45C08}" type="slidenum">
              <a:rPr lang="en-GB">
                <a:latin typeface="Arial" pitchFamily="34" charset="0"/>
              </a:rPr>
              <a:pPr>
                <a:defRPr/>
              </a:pPr>
              <a:t>‹#›</a:t>
            </a:fld>
            <a:endParaRPr lang="en-GB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9459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5786" tIns="47894" rIns="95786" bIns="47894" numCol="1" anchor="ctr" anchorCtr="0" compatLnSpc="1">
            <a:prstTxWarp prst="textNoShape">
              <a:avLst/>
            </a:prstTxWarp>
          </a:bodyPr>
          <a:lstStyle>
            <a:lvl1pPr algn="l" defTabSz="957263">
              <a:defRPr b="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498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5786" tIns="47894" rIns="95786" bIns="47894" numCol="1" anchor="ctr" anchorCtr="0" compatLnSpc="1">
            <a:prstTxWarp prst="textNoShape">
              <a:avLst/>
            </a:prstTxWarp>
          </a:bodyPr>
          <a:lstStyle>
            <a:lvl1pPr algn="r" defTabSz="957263">
              <a:defRPr b="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89013" y="766763"/>
            <a:ext cx="5121275" cy="38401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2513"/>
            <a:ext cx="5207000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86" tIns="47894" rIns="95786" bIns="478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5786" tIns="47894" rIns="95786" bIns="47894" numCol="1" anchor="b" anchorCtr="0" compatLnSpc="1">
            <a:prstTxWarp prst="textNoShape">
              <a:avLst/>
            </a:prstTxWarp>
          </a:bodyPr>
          <a:lstStyle>
            <a:lvl1pPr algn="l" defTabSz="957263">
              <a:defRPr b="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4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9723438"/>
            <a:ext cx="307498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5786" tIns="47894" rIns="95786" bIns="47894" numCol="1" anchor="b" anchorCtr="0" compatLnSpc="1">
            <a:prstTxWarp prst="textNoShape">
              <a:avLst/>
            </a:prstTxWarp>
          </a:bodyPr>
          <a:lstStyle>
            <a:lvl1pPr algn="r" defTabSz="957263">
              <a:defRPr b="0" smtClean="0">
                <a:latin typeface="Arial" pitchFamily="34" charset="0"/>
              </a:defRPr>
            </a:lvl1pPr>
          </a:lstStyle>
          <a:p>
            <a:pPr>
              <a:defRPr/>
            </a:pPr>
            <a:fld id="{E1E5D119-770E-48F0-B9A2-50A80107D12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83721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E5D119-770E-48F0-B9A2-50A80107D129}" type="slidenum">
              <a:rPr lang="en-GB" smtClean="0"/>
              <a:pPr>
                <a:defRPr/>
              </a:pPr>
              <a:t>0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2335B5-020D-4365-BB07-34E87795EB5E}" type="slidenum">
              <a:rPr lang="en-GB">
                <a:solidFill>
                  <a:srgbClr val="000000"/>
                </a:solidFill>
              </a:rPr>
              <a:pPr/>
              <a:t>3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322A42-BADE-40D5-8F54-C9455B863832}" type="slidenum">
              <a:rPr lang="en-GB"/>
              <a:pPr/>
              <a:t>12</a:t>
            </a:fld>
            <a:endParaRPr lang="en-GB"/>
          </a:p>
        </p:txBody>
      </p:sp>
      <p:sp>
        <p:nvSpPr>
          <p:cNvPr id="31747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0600" y="766763"/>
            <a:ext cx="5119688" cy="3838575"/>
          </a:xfrm>
          <a:ln/>
        </p:spPr>
      </p:sp>
      <p:sp>
        <p:nvSpPr>
          <p:cNvPr id="31748" name="Marcador de notas 2"/>
          <p:cNvSpPr>
            <a:spLocks noGrp="1"/>
          </p:cNvSpPr>
          <p:nvPr>
            <p:ph type="body" idx="1"/>
          </p:nvPr>
        </p:nvSpPr>
        <p:spPr>
          <a:xfrm>
            <a:off x="709613" y="4862513"/>
            <a:ext cx="5680075" cy="4605337"/>
          </a:xfrm>
          <a:noFill/>
          <a:ln/>
        </p:spPr>
        <p:txBody>
          <a:bodyPr lIns="94759" tIns="47380" rIns="94759" bIns="47380"/>
          <a:lstStyle/>
          <a:p>
            <a:pPr defTabSz="457200"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31749" name="Marcador de número de diapositiva 3"/>
          <p:cNvSpPr txBox="1">
            <a:spLocks noGrp="1"/>
          </p:cNvSpPr>
          <p:nvPr/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759" tIns="47380" rIns="94759" bIns="47380" anchor="b"/>
          <a:lstStyle/>
          <a:p>
            <a:pPr algn="r" defTabSz="473075" eaLnBrk="1" hangingPunct="1"/>
            <a:fld id="{B16645E1-26B2-41B4-8500-B74513C4452F}" type="slidenum">
              <a:rPr lang="es-ES_tradnl" b="0">
                <a:latin typeface="Calibri" charset="0"/>
              </a:rPr>
              <a:pPr algn="r" defTabSz="473075" eaLnBrk="1" hangingPunct="1"/>
              <a:t>12</a:t>
            </a:fld>
            <a:endParaRPr lang="es-ES_tradnl" b="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>
          <a:gsLst>
            <a:gs pos="0">
              <a:schemeClr val="accent1"/>
            </a:gs>
            <a:gs pos="50000">
              <a:schemeClr val="accent1">
                <a:lumMod val="75000"/>
                <a:lumOff val="25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a libre 11"/>
          <p:cNvSpPr/>
          <p:nvPr userDrawn="1"/>
        </p:nvSpPr>
        <p:spPr>
          <a:xfrm>
            <a:off x="0" y="5224463"/>
            <a:ext cx="9145588" cy="1633537"/>
          </a:xfrm>
          <a:custGeom>
            <a:avLst/>
            <a:gdLst>
              <a:gd name="connsiteX0" fmla="*/ 0 w 9194204"/>
              <a:gd name="connsiteY0" fmla="*/ 0 h 1932290"/>
              <a:gd name="connsiteX1" fmla="*/ 9194204 w 9194204"/>
              <a:gd name="connsiteY1" fmla="*/ 640478 h 1932290"/>
              <a:gd name="connsiteX2" fmla="*/ 9183349 w 9194204"/>
              <a:gd name="connsiteY2" fmla="*/ 1932290 h 1932290"/>
              <a:gd name="connsiteX3" fmla="*/ 0 w 9194204"/>
              <a:gd name="connsiteY3" fmla="*/ 1921434 h 1932290"/>
              <a:gd name="connsiteX4" fmla="*/ 0 w 9194204"/>
              <a:gd name="connsiteY4" fmla="*/ 0 h 1932290"/>
              <a:gd name="connsiteX0" fmla="*/ 0 w 9194204"/>
              <a:gd name="connsiteY0" fmla="*/ 0 h 1924352"/>
              <a:gd name="connsiteX1" fmla="*/ 9194204 w 9194204"/>
              <a:gd name="connsiteY1" fmla="*/ 640478 h 1924352"/>
              <a:gd name="connsiteX2" fmla="*/ 9194204 w 9194204"/>
              <a:gd name="connsiteY2" fmla="*/ 1924352 h 1924352"/>
              <a:gd name="connsiteX3" fmla="*/ 0 w 9194204"/>
              <a:gd name="connsiteY3" fmla="*/ 1921434 h 1924352"/>
              <a:gd name="connsiteX4" fmla="*/ 0 w 9194204"/>
              <a:gd name="connsiteY4" fmla="*/ 0 h 1924352"/>
              <a:gd name="connsiteX0" fmla="*/ 0 w 9194204"/>
              <a:gd name="connsiteY0" fmla="*/ 0 h 1932290"/>
              <a:gd name="connsiteX1" fmla="*/ 9194204 w 9194204"/>
              <a:gd name="connsiteY1" fmla="*/ 640478 h 1932290"/>
              <a:gd name="connsiteX2" fmla="*/ 9194204 w 9194204"/>
              <a:gd name="connsiteY2" fmla="*/ 1924352 h 1932290"/>
              <a:gd name="connsiteX3" fmla="*/ 0 w 9194204"/>
              <a:gd name="connsiteY3" fmla="*/ 1932290 h 1932290"/>
              <a:gd name="connsiteX4" fmla="*/ 0 w 9194204"/>
              <a:gd name="connsiteY4" fmla="*/ 0 h 1932290"/>
              <a:gd name="connsiteX0" fmla="*/ 0 w 9194204"/>
              <a:gd name="connsiteY0" fmla="*/ 0 h 1932290"/>
              <a:gd name="connsiteX1" fmla="*/ 9194204 w 9194204"/>
              <a:gd name="connsiteY1" fmla="*/ 640478 h 1932290"/>
              <a:gd name="connsiteX2" fmla="*/ 9194204 w 9194204"/>
              <a:gd name="connsiteY2" fmla="*/ 1932290 h 1932290"/>
              <a:gd name="connsiteX3" fmla="*/ 0 w 9194204"/>
              <a:gd name="connsiteY3" fmla="*/ 1932290 h 1932290"/>
              <a:gd name="connsiteX4" fmla="*/ 0 w 9194204"/>
              <a:gd name="connsiteY4" fmla="*/ 0 h 1932290"/>
              <a:gd name="connsiteX0" fmla="*/ 0 w 9194204"/>
              <a:gd name="connsiteY0" fmla="*/ 0 h 1932290"/>
              <a:gd name="connsiteX1" fmla="*/ 9194204 w 9194204"/>
              <a:gd name="connsiteY1" fmla="*/ 947886 h 1932290"/>
              <a:gd name="connsiteX2" fmla="*/ 9194204 w 9194204"/>
              <a:gd name="connsiteY2" fmla="*/ 1932290 h 1932290"/>
              <a:gd name="connsiteX3" fmla="*/ 0 w 9194204"/>
              <a:gd name="connsiteY3" fmla="*/ 1932290 h 1932290"/>
              <a:gd name="connsiteX4" fmla="*/ 0 w 9194204"/>
              <a:gd name="connsiteY4" fmla="*/ 0 h 1932290"/>
              <a:gd name="connsiteX0" fmla="*/ 0 w 9194204"/>
              <a:gd name="connsiteY0" fmla="*/ 0 h 1633793"/>
              <a:gd name="connsiteX1" fmla="*/ 9194204 w 9194204"/>
              <a:gd name="connsiteY1" fmla="*/ 649389 h 1633793"/>
              <a:gd name="connsiteX2" fmla="*/ 9194204 w 9194204"/>
              <a:gd name="connsiteY2" fmla="*/ 1633793 h 1633793"/>
              <a:gd name="connsiteX3" fmla="*/ 0 w 9194204"/>
              <a:gd name="connsiteY3" fmla="*/ 1633793 h 1633793"/>
              <a:gd name="connsiteX4" fmla="*/ 0 w 9194204"/>
              <a:gd name="connsiteY4" fmla="*/ 0 h 1633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4204" h="1633793">
                <a:moveTo>
                  <a:pt x="0" y="0"/>
                </a:moveTo>
                <a:lnTo>
                  <a:pt x="9194204" y="649389"/>
                </a:lnTo>
                <a:cubicBezTo>
                  <a:pt x="9190586" y="1079993"/>
                  <a:pt x="9194204" y="1633793"/>
                  <a:pt x="9194204" y="1633793"/>
                </a:cubicBezTo>
                <a:lnTo>
                  <a:pt x="0" y="163379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 sz="1800" b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198" y="307975"/>
            <a:ext cx="8400627" cy="579765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 defTabSz="457200" rtl="0" eaLnBrk="1" fontAlgn="base" hangingPunct="1">
              <a:lnSpc>
                <a:spcPts val="3800"/>
              </a:lnSpc>
              <a:spcBef>
                <a:spcPct val="0"/>
              </a:spcBef>
              <a:spcAft>
                <a:spcPts val="600"/>
              </a:spcAft>
              <a:buClr>
                <a:srgbClr val="65C3D4"/>
              </a:buClr>
              <a:buSzPct val="150000"/>
              <a:buFont typeface="Wingdings" charset="2"/>
              <a:buNone/>
              <a:defRPr lang="en-GB" sz="4600" b="0" kern="120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9198" y="1360488"/>
            <a:ext cx="8400628" cy="523220"/>
          </a:xfrm>
          <a:noFill/>
          <a:ln w="9525">
            <a:noFill/>
            <a:miter lim="800000"/>
            <a:headEnd/>
            <a:tailEnd/>
          </a:ln>
        </p:spPr>
        <p:txBody>
          <a:bodyPr wrap="square" tIns="0" rIns="0" bIns="0">
            <a:spAutoFit/>
          </a:bodyPr>
          <a:lstStyle>
            <a:lvl1pPr marL="0" indent="0" algn="l" defTabSz="457200" rtl="0" eaLnBrk="1" fontAlgn="base" hangingPunct="1">
              <a:spcBef>
                <a:spcPct val="0"/>
              </a:spcBef>
              <a:spcAft>
                <a:spcPts val="600"/>
              </a:spcAft>
              <a:buClr>
                <a:srgbClr val="65C3D4"/>
              </a:buClr>
              <a:buSzPct val="150000"/>
              <a:buFont typeface="Wingdings" charset="2"/>
              <a:buNone/>
              <a:defRPr lang="en-GB" sz="3400" b="0" kern="120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+mn-c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dirty="0" smtClean="0"/>
              <a:t>Click to edit Master subtitle style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358775" y="2843213"/>
            <a:ext cx="8402638" cy="422405"/>
          </a:xfrm>
          <a:noFill/>
          <a:ln w="9525">
            <a:noFill/>
            <a:miter lim="800000"/>
            <a:headEnd/>
            <a:tailEnd/>
          </a:ln>
        </p:spPr>
        <p:txBody>
          <a:bodyPr wrap="square" tIns="72000" rIns="72000" bIns="72000">
            <a:sp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lang="en-US" sz="1800" b="0" kern="1200" dirty="0" smtClean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1" name="Imagen 6" descr="TFN_Logo Port_Azul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298811" y="6148388"/>
            <a:ext cx="1418946" cy="386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358775" y="3505200"/>
            <a:ext cx="8402638" cy="422405"/>
          </a:xfrm>
          <a:noFill/>
          <a:ln w="9525">
            <a:noFill/>
            <a:miter lim="800000"/>
            <a:headEnd/>
            <a:tailEnd/>
          </a:ln>
        </p:spPr>
        <p:txBody>
          <a:bodyPr wrap="square" tIns="72000" rIns="72000" bIns="72000">
            <a:sp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lang="en-US" sz="1800" b="0" kern="1200" dirty="0" smtClean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1495" y="266700"/>
            <a:ext cx="7298330" cy="461665"/>
          </a:xfrm>
        </p:spPr>
        <p:txBody>
          <a:bodyPr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1493" y="1400175"/>
            <a:ext cx="7298331" cy="360000"/>
          </a:xfrm>
          <a:noFill/>
          <a:ln w="9525">
            <a:noFill/>
            <a:miter lim="800000"/>
            <a:headEnd/>
            <a:tailEnd/>
          </a:ln>
        </p:spPr>
        <p:txBody>
          <a:bodyPr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buNone/>
              <a:defRPr sz="2400"/>
            </a:lvl2pPr>
            <a:lvl3pPr>
              <a:buNone/>
              <a:defRPr sz="2400"/>
            </a:lvl3pPr>
            <a:lvl4pPr>
              <a:buNone/>
              <a:defRPr sz="2400"/>
            </a:lvl4pPr>
            <a:lvl5pPr>
              <a:buNone/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1461493" y="1995206"/>
            <a:ext cx="7298331" cy="360000"/>
          </a:xfrm>
        </p:spPr>
        <p:txBody>
          <a:bodyPr tIns="0" rIns="0" bIns="0">
            <a:normAutofit/>
          </a:bodyPr>
          <a:lstStyle>
            <a:lvl1pPr>
              <a:spcBef>
                <a:spcPts val="0"/>
              </a:spcBef>
              <a:spcAft>
                <a:spcPts val="300"/>
              </a:spcAft>
              <a:buNone/>
              <a:defRPr sz="2000"/>
            </a:lvl1pPr>
            <a:lvl2pPr>
              <a:buNone/>
              <a:defRPr sz="2400"/>
            </a:lvl2pPr>
            <a:lvl3pPr>
              <a:buNone/>
              <a:defRPr sz="2400"/>
            </a:lvl3pPr>
            <a:lvl4pPr>
              <a:buNone/>
              <a:defRPr sz="2400"/>
            </a:lvl4pPr>
            <a:lvl5pPr>
              <a:buNone/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1461493" y="2590237"/>
            <a:ext cx="7298331" cy="360000"/>
          </a:xfrm>
          <a:noFill/>
          <a:ln w="9525">
            <a:noFill/>
            <a:miter lim="800000"/>
            <a:headEnd/>
            <a:tailEnd/>
          </a:ln>
        </p:spPr>
        <p:txBody>
          <a:bodyPr tIns="0" rIns="0" bIns="0">
            <a:normAutofit/>
          </a:bodyPr>
          <a:lstStyle>
            <a:lvl1pPr>
              <a:spcBef>
                <a:spcPts val="0"/>
              </a:spcBef>
              <a:spcAft>
                <a:spcPts val="300"/>
              </a:spcAft>
              <a:buNone/>
              <a:def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buNone/>
              <a:defRPr sz="2400"/>
            </a:lvl2pPr>
            <a:lvl3pPr>
              <a:buNone/>
              <a:defRPr sz="2400"/>
            </a:lvl3pPr>
            <a:lvl4pPr>
              <a:buNone/>
              <a:defRPr sz="2400"/>
            </a:lvl4pPr>
            <a:lvl5pPr>
              <a:buNone/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1461493" y="3185268"/>
            <a:ext cx="7298331" cy="360000"/>
          </a:xfrm>
          <a:noFill/>
          <a:ln w="9525">
            <a:noFill/>
            <a:miter lim="800000"/>
            <a:headEnd/>
            <a:tailEnd/>
          </a:ln>
        </p:spPr>
        <p:txBody>
          <a:bodyPr tIns="0" rIns="0" bIns="0">
            <a:normAutofit/>
          </a:bodyPr>
          <a:lstStyle>
            <a:lvl1pPr>
              <a:spcBef>
                <a:spcPts val="0"/>
              </a:spcBef>
              <a:spcAft>
                <a:spcPts val="300"/>
              </a:spcAft>
              <a:buNone/>
              <a:def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buNone/>
              <a:defRPr sz="2400"/>
            </a:lvl2pPr>
            <a:lvl3pPr>
              <a:buNone/>
              <a:defRPr sz="2400"/>
            </a:lvl3pPr>
            <a:lvl4pPr>
              <a:buNone/>
              <a:defRPr sz="2400"/>
            </a:lvl4pPr>
            <a:lvl5pPr>
              <a:buNone/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358775" y="1333500"/>
            <a:ext cx="914400" cy="360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>
            <a:lvl1pPr>
              <a:buNone/>
              <a:defRPr lang="en-GB" sz="3600" dirty="0" smtClean="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marL="0" lvl="0" indent="0" algn="just" defTabSz="457200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65C3D4"/>
              </a:buClr>
              <a:buSzPct val="150000"/>
            </a:pPr>
            <a:endParaRPr lang="en-US" dirty="0" smtClean="0"/>
          </a:p>
        </p:txBody>
      </p:sp>
      <p:sp>
        <p:nvSpPr>
          <p:cNvPr id="15" name="Content Placeholder 2"/>
          <p:cNvSpPr>
            <a:spLocks noGrp="1"/>
          </p:cNvSpPr>
          <p:nvPr>
            <p:ph idx="15"/>
          </p:nvPr>
        </p:nvSpPr>
        <p:spPr>
          <a:xfrm>
            <a:off x="1461493" y="3780299"/>
            <a:ext cx="7298331" cy="360000"/>
          </a:xfrm>
          <a:noFill/>
          <a:ln w="9525">
            <a:noFill/>
            <a:miter lim="800000"/>
            <a:headEnd/>
            <a:tailEnd/>
          </a:ln>
        </p:spPr>
        <p:txBody>
          <a:bodyPr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buNone/>
              <a:defRPr sz="2400"/>
            </a:lvl2pPr>
            <a:lvl3pPr>
              <a:buNone/>
              <a:defRPr sz="2400"/>
            </a:lvl3pPr>
            <a:lvl4pPr>
              <a:buNone/>
              <a:defRPr sz="2400"/>
            </a:lvl4pPr>
            <a:lvl5pPr>
              <a:buNone/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6"/>
          </p:nvPr>
        </p:nvSpPr>
        <p:spPr>
          <a:xfrm>
            <a:off x="1461493" y="4375330"/>
            <a:ext cx="7298331" cy="360000"/>
          </a:xfrm>
        </p:spPr>
        <p:txBody>
          <a:bodyPr tIns="0" rIns="0" bIns="0">
            <a:normAutofit/>
          </a:bodyPr>
          <a:lstStyle>
            <a:lvl1pPr>
              <a:spcBef>
                <a:spcPts val="0"/>
              </a:spcBef>
              <a:spcAft>
                <a:spcPts val="300"/>
              </a:spcAft>
              <a:buNone/>
              <a:defRPr sz="2000"/>
            </a:lvl1pPr>
            <a:lvl2pPr>
              <a:buNone/>
              <a:defRPr sz="2400"/>
            </a:lvl2pPr>
            <a:lvl3pPr>
              <a:buNone/>
              <a:defRPr sz="2400"/>
            </a:lvl3pPr>
            <a:lvl4pPr>
              <a:buNone/>
              <a:defRPr sz="2400"/>
            </a:lvl4pPr>
            <a:lvl5pPr>
              <a:buNone/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7"/>
          </p:nvPr>
        </p:nvSpPr>
        <p:spPr>
          <a:xfrm>
            <a:off x="1461493" y="4970361"/>
            <a:ext cx="7298331" cy="360000"/>
          </a:xfrm>
          <a:noFill/>
          <a:ln w="9525">
            <a:noFill/>
            <a:miter lim="800000"/>
            <a:headEnd/>
            <a:tailEnd/>
          </a:ln>
        </p:spPr>
        <p:txBody>
          <a:bodyPr tIns="0" rIns="0" bIns="0">
            <a:normAutofit/>
          </a:bodyPr>
          <a:lstStyle>
            <a:lvl1pPr>
              <a:spcBef>
                <a:spcPts val="0"/>
              </a:spcBef>
              <a:spcAft>
                <a:spcPts val="300"/>
              </a:spcAft>
              <a:buNone/>
              <a:def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buNone/>
              <a:defRPr sz="2400"/>
            </a:lvl2pPr>
            <a:lvl3pPr>
              <a:buNone/>
              <a:defRPr sz="2400"/>
            </a:lvl3pPr>
            <a:lvl4pPr>
              <a:buNone/>
              <a:defRPr sz="2400"/>
            </a:lvl4pPr>
            <a:lvl5pPr>
              <a:buNone/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8"/>
          </p:nvPr>
        </p:nvSpPr>
        <p:spPr>
          <a:xfrm>
            <a:off x="1461493" y="5565389"/>
            <a:ext cx="7298331" cy="360000"/>
          </a:xfrm>
          <a:noFill/>
          <a:ln w="9525">
            <a:noFill/>
            <a:miter lim="800000"/>
            <a:headEnd/>
            <a:tailEnd/>
          </a:ln>
        </p:spPr>
        <p:txBody>
          <a:bodyPr tIns="0" rIns="0" bIns="0">
            <a:normAutofit/>
          </a:bodyPr>
          <a:lstStyle>
            <a:lvl1pPr>
              <a:spcBef>
                <a:spcPts val="0"/>
              </a:spcBef>
              <a:spcAft>
                <a:spcPts val="300"/>
              </a:spcAft>
              <a:buNone/>
              <a:def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buNone/>
              <a:defRPr sz="2400"/>
            </a:lvl2pPr>
            <a:lvl3pPr>
              <a:buNone/>
              <a:defRPr sz="2400"/>
            </a:lvl3pPr>
            <a:lvl4pPr>
              <a:buNone/>
              <a:defRPr sz="2400"/>
            </a:lvl4pPr>
            <a:lvl5pPr>
              <a:buNone/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358775" y="1928530"/>
            <a:ext cx="914400" cy="360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>
            <a:lvl1pPr>
              <a:buNone/>
              <a:defRPr lang="en-GB" sz="3600" dirty="0" smtClean="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marL="0" lvl="0" indent="0" algn="just" defTabSz="457200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65C3D4"/>
              </a:buClr>
              <a:buSzPct val="150000"/>
            </a:pPr>
            <a:endParaRPr lang="en-US" dirty="0" smtClean="0"/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20"/>
          </p:nvPr>
        </p:nvSpPr>
        <p:spPr>
          <a:xfrm>
            <a:off x="358775" y="2523560"/>
            <a:ext cx="914400" cy="360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>
            <a:lvl1pPr>
              <a:buNone/>
              <a:defRPr lang="en-GB" sz="3600" dirty="0" smtClean="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marL="0" lvl="0" indent="0" algn="just" defTabSz="457200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65C3D4"/>
              </a:buClr>
              <a:buSzPct val="150000"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21"/>
          </p:nvPr>
        </p:nvSpPr>
        <p:spPr>
          <a:xfrm>
            <a:off x="358775" y="3118590"/>
            <a:ext cx="914400" cy="360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>
            <a:lvl1pPr>
              <a:buNone/>
              <a:defRPr lang="en-GB" sz="3600" dirty="0" smtClean="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marL="0" lvl="0" indent="0" algn="just" defTabSz="457200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65C3D4"/>
              </a:buClr>
              <a:buSzPct val="150000"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22"/>
          </p:nvPr>
        </p:nvSpPr>
        <p:spPr>
          <a:xfrm>
            <a:off x="358775" y="3713620"/>
            <a:ext cx="914400" cy="360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>
            <a:lvl1pPr>
              <a:buNone/>
              <a:defRPr lang="en-GB" sz="3600" dirty="0" smtClean="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marL="0" lvl="0" indent="0" algn="just" defTabSz="457200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65C3D4"/>
              </a:buClr>
              <a:buSzPct val="150000"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23"/>
          </p:nvPr>
        </p:nvSpPr>
        <p:spPr>
          <a:xfrm>
            <a:off x="358775" y="4308650"/>
            <a:ext cx="914400" cy="360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>
            <a:lvl1pPr>
              <a:buNone/>
              <a:defRPr lang="en-GB" sz="3600" dirty="0" smtClean="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marL="0" lvl="0" indent="0" algn="just" defTabSz="457200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65C3D4"/>
              </a:buClr>
              <a:buSzPct val="150000"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358775" y="4903680"/>
            <a:ext cx="914400" cy="360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>
            <a:lvl1pPr>
              <a:buNone/>
              <a:defRPr lang="en-GB" sz="3600" dirty="0" smtClean="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marL="0" lvl="0" indent="0" algn="just" defTabSz="457200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65C3D4"/>
              </a:buClr>
              <a:buSzPct val="150000"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358775" y="5498712"/>
            <a:ext cx="914400" cy="360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>
            <a:lvl1pPr>
              <a:buNone/>
              <a:defRPr lang="en-GB" sz="3600" dirty="0" smtClean="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marL="0" lvl="0" indent="0" algn="just" defTabSz="457200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65C3D4"/>
              </a:buClr>
              <a:buSzPct val="150000"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pPr>
              <a:defRPr/>
            </a:pPr>
            <a:fld id="{55FAFD53-511E-48D1-A288-D29DEA87473F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1_Gradient">
    <p:bg>
      <p:bgPr>
        <a:gradFill rotWithShape="0">
          <a:gsLst>
            <a:gs pos="0">
              <a:srgbClr val="003341"/>
            </a:gs>
            <a:gs pos="85001">
              <a:srgbClr val="007EA2"/>
            </a:gs>
            <a:gs pos="100000">
              <a:srgbClr val="007EA2"/>
            </a:gs>
          </a:gsLst>
          <a:lin ang="4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:\000 Clients\lambie nairn\Telefonica_Vive\Telefonica_blue.png"/>
          <p:cNvPicPr>
            <a:picLocks noChangeAspect="1" noChangeArrowheads="1"/>
          </p:cNvPicPr>
          <p:nvPr userDrawn="1"/>
        </p:nvPicPr>
        <p:blipFill>
          <a:blip r:embed="rId2">
            <a:lum bright="100000" contrast="-100000"/>
          </a:blip>
          <a:srcRect/>
          <a:stretch>
            <a:fillRect/>
          </a:stretch>
        </p:blipFill>
        <p:spPr bwMode="auto">
          <a:xfrm>
            <a:off x="7281863" y="6141991"/>
            <a:ext cx="1444625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774" y="1676400"/>
            <a:ext cx="8367713" cy="1103313"/>
          </a:xfrm>
        </p:spPr>
        <p:txBody>
          <a:bodyPr tIns="0" rIns="0" bIns="0">
            <a:noAutofit/>
          </a:bodyPr>
          <a:lstStyle>
            <a:lvl1pPr algn="l"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49250" y="-105075"/>
            <a:ext cx="1946275" cy="1562400"/>
          </a:xfrm>
        </p:spPr>
        <p:txBody>
          <a:bodyPr tIns="0"/>
          <a:lstStyle>
            <a:lvl1pPr marL="0" indent="0">
              <a:buNone/>
              <a:defRPr sz="125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 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4AC03-2338-45D9-9058-67CFC770000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9250" y="1376274"/>
            <a:ext cx="4122738" cy="4613275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800"/>
            </a:lvl4pPr>
            <a:lvl5pPr algn="l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4388" y="1376274"/>
            <a:ext cx="4124325" cy="4613275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800"/>
            </a:lvl4pPr>
            <a:lvl5pPr algn="l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3BEE0-16F0-4B7E-B62A-C29E94C93C1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9E46D-BC81-4BD3-9844-F840D1B8CD1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8ACDF-9EBF-4D55-BBD0-993CDB2E81C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"/>
          <p:cNvSpPr>
            <a:spLocks noGrp="1" noChangeArrowheads="1"/>
          </p:cNvSpPr>
          <p:nvPr>
            <p:ph type="title"/>
          </p:nvPr>
        </p:nvSpPr>
        <p:spPr bwMode="auto">
          <a:xfrm>
            <a:off x="349249" y="274638"/>
            <a:ext cx="83994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36000" bIns="360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1027" name="BodyText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9250" y="1376274"/>
            <a:ext cx="8399463" cy="461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4480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55307" y="6478588"/>
            <a:ext cx="434975" cy="283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>
              <a:defRPr sz="1100" b="0" smtClean="0">
                <a:solidFill>
                  <a:srgbClr val="003F52"/>
                </a:solidFill>
                <a:latin typeface="+mn-lt"/>
              </a:defRPr>
            </a:lvl1pPr>
          </a:lstStyle>
          <a:p>
            <a:pPr>
              <a:defRPr/>
            </a:pPr>
            <a:fld id="{55FAFD53-511E-48D1-A288-D29DEA87473F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  <p:sp>
        <p:nvSpPr>
          <p:cNvPr id="844817" name="Line 17"/>
          <p:cNvSpPr>
            <a:spLocks noChangeShapeType="1"/>
          </p:cNvSpPr>
          <p:nvPr/>
        </p:nvSpPr>
        <p:spPr bwMode="auto">
          <a:xfrm>
            <a:off x="0" y="6381750"/>
            <a:ext cx="9145588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en-GB" dirty="0">
              <a:latin typeface="Arial" pitchFamily="34" charset="0"/>
              <a:ea typeface="+mn-ea"/>
            </a:endParaRPr>
          </a:p>
        </p:txBody>
      </p:sp>
      <p:pic>
        <p:nvPicPr>
          <p:cNvPr id="1031" name="Imagen 6" descr="TFN_Logo Port_Azul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900988" y="6510338"/>
            <a:ext cx="84772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49248" y="6478588"/>
            <a:ext cx="3784601" cy="283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72000" rIns="72000" bIns="72000" anchor="ctr" anchorCtr="0">
            <a:spAutoFit/>
          </a:bodyPr>
          <a:lstStyle>
            <a:lvl1pPr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GB" sz="1000" b="0" kern="1200" dirty="0">
                <a:solidFill>
                  <a:srgbClr val="003F52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14" r:id="rId4"/>
    <p:sldLayoutId id="2147483715" r:id="rId5"/>
    <p:sldLayoutId id="2147483716" r:id="rId6"/>
    <p:sldLayoutId id="2147483717" r:id="rId7"/>
  </p:sldLayoutIdLst>
  <p:transition/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000">
          <a:solidFill>
            <a:srgbClr val="61B8CD"/>
          </a:solidFill>
          <a:latin typeface="Arial" pitchFamily="34" charset="0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000">
          <a:solidFill>
            <a:srgbClr val="61B8CD"/>
          </a:solidFill>
          <a:latin typeface="Telefonica Headline Light" charset="0"/>
          <a:ea typeface="Arial Unicode MS" charset="0"/>
          <a:cs typeface="Arial Unicode MS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000">
          <a:solidFill>
            <a:srgbClr val="61B8CD"/>
          </a:solidFill>
          <a:latin typeface="Telefonica Headline Light" charset="0"/>
          <a:ea typeface="Arial Unicode MS" charset="0"/>
          <a:cs typeface="Arial Unicode MS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000">
          <a:solidFill>
            <a:srgbClr val="61B8CD"/>
          </a:solidFill>
          <a:latin typeface="Telefonica Headline Light" charset="0"/>
          <a:ea typeface="Arial Unicode MS" charset="0"/>
          <a:cs typeface="Arial Unicode MS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000">
          <a:solidFill>
            <a:srgbClr val="61B8CD"/>
          </a:solidFill>
          <a:latin typeface="Telefonica Headline Light" charset="0"/>
          <a:ea typeface="Arial Unicode MS" charset="0"/>
          <a:cs typeface="Arial Unicode MS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000" b="1">
          <a:solidFill>
            <a:srgbClr val="61B8CD"/>
          </a:solidFill>
          <a:latin typeface="Telefonica Headline Light" charset="0"/>
          <a:ea typeface="Arial Unicode MS" charset="0"/>
          <a:cs typeface="Arial Unicode MS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000" b="1">
          <a:solidFill>
            <a:srgbClr val="61B8CD"/>
          </a:solidFill>
          <a:latin typeface="Telefonica Headline Light" charset="0"/>
          <a:ea typeface="Arial Unicode MS" charset="0"/>
          <a:cs typeface="Arial Unicode MS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000" b="1">
          <a:solidFill>
            <a:srgbClr val="61B8CD"/>
          </a:solidFill>
          <a:latin typeface="Telefonica Headline Light" charset="0"/>
          <a:ea typeface="Arial Unicode MS" charset="0"/>
          <a:cs typeface="Arial Unicode MS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000" b="1">
          <a:solidFill>
            <a:srgbClr val="61B8CD"/>
          </a:solidFill>
          <a:latin typeface="Telefonica Headline Light" charset="0"/>
          <a:ea typeface="Arial Unicode MS" charset="0"/>
          <a:cs typeface="Arial Unicode MS" charset="0"/>
        </a:defRPr>
      </a:lvl9pPr>
    </p:titleStyle>
    <p:bodyStyle>
      <a:lvl1pPr marL="269875" indent="-269875" algn="just" defTabSz="457200" rtl="0" eaLnBrk="0" fontAlgn="base" hangingPunct="0">
        <a:spcBef>
          <a:spcPct val="0"/>
        </a:spcBef>
        <a:spcAft>
          <a:spcPts val="600"/>
        </a:spcAft>
        <a:buClr>
          <a:srgbClr val="65C3D4"/>
        </a:buClr>
        <a:buSzPct val="150000"/>
        <a:buFont typeface="Wingdings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30238" indent="-269875" algn="just" defTabSz="457200" rtl="0" eaLnBrk="0" fontAlgn="base" hangingPunct="0">
        <a:spcBef>
          <a:spcPct val="0"/>
        </a:spcBef>
        <a:spcAft>
          <a:spcPts val="600"/>
        </a:spcAft>
        <a:buSzPct val="150000"/>
        <a:buChar char="•"/>
        <a:defRPr sz="2000">
          <a:solidFill>
            <a:schemeClr val="tx1"/>
          </a:solidFill>
          <a:latin typeface="+mn-lt"/>
          <a:ea typeface="+mn-ea"/>
        </a:defRPr>
      </a:lvl2pPr>
      <a:lvl3pPr marL="900113" indent="-180975" algn="just" defTabSz="457200" rtl="0" eaLnBrk="0" fontAlgn="base" hangingPunct="0">
        <a:spcBef>
          <a:spcPct val="0"/>
        </a:spcBef>
        <a:spcAft>
          <a:spcPts val="600"/>
        </a:spcAft>
        <a:buSzPct val="150000"/>
        <a:buFont typeface="Lucida Grande" charset="0"/>
        <a:buChar char="›"/>
        <a:defRPr>
          <a:solidFill>
            <a:schemeClr val="tx1"/>
          </a:solidFill>
          <a:latin typeface="+mn-lt"/>
          <a:ea typeface="+mn-ea"/>
        </a:defRPr>
      </a:lvl3pPr>
      <a:lvl4pPr marL="1169988" indent="-180975" algn="just" defTabSz="457200" rtl="0" eaLnBrk="0" fontAlgn="base" hangingPunct="0">
        <a:spcBef>
          <a:spcPct val="0"/>
        </a:spcBef>
        <a:spcAft>
          <a:spcPts val="600"/>
        </a:spcAft>
        <a:buSzPct val="150000"/>
        <a:buFont typeface="Lucida Grande" charset="0"/>
        <a:buChar char="›"/>
        <a:defRPr>
          <a:solidFill>
            <a:schemeClr val="tx1"/>
          </a:solidFill>
          <a:latin typeface="+mn-lt"/>
          <a:ea typeface="+mn-ea"/>
        </a:defRPr>
      </a:lvl4pPr>
      <a:lvl5pPr marL="1438275" indent="-179388" algn="just" defTabSz="457200" rtl="0" eaLnBrk="0" fontAlgn="base" hangingPunct="0">
        <a:spcBef>
          <a:spcPct val="0"/>
        </a:spcBef>
        <a:spcAft>
          <a:spcPts val="600"/>
        </a:spcAft>
        <a:buSzPct val="150000"/>
        <a:buFont typeface="Lucida Grande" charset="0"/>
        <a:buChar char="›"/>
        <a:defRPr>
          <a:solidFill>
            <a:schemeClr val="tx1"/>
          </a:solidFill>
          <a:latin typeface="+mn-lt"/>
          <a:ea typeface="+mn-ea"/>
        </a:defRPr>
      </a:lvl5pPr>
      <a:lvl6pPr marL="2071688" indent="-177800" algn="just" defTabSz="457200" rtl="0" fontAlgn="base">
        <a:spcBef>
          <a:spcPct val="0"/>
        </a:spcBef>
        <a:spcAft>
          <a:spcPts val="600"/>
        </a:spcAft>
        <a:buSzPct val="150000"/>
        <a:buFont typeface="Lucida Grande" charset="0"/>
        <a:buChar char="›"/>
        <a:defRPr sz="1200">
          <a:solidFill>
            <a:schemeClr val="tx1"/>
          </a:solidFill>
          <a:latin typeface="+mn-lt"/>
          <a:ea typeface="+mn-ea"/>
        </a:defRPr>
      </a:lvl6pPr>
      <a:lvl7pPr marL="2528888" indent="-177800" algn="just" defTabSz="457200" rtl="0" fontAlgn="base">
        <a:spcBef>
          <a:spcPct val="0"/>
        </a:spcBef>
        <a:spcAft>
          <a:spcPts val="600"/>
        </a:spcAft>
        <a:buSzPct val="150000"/>
        <a:buFont typeface="Lucida Grande" charset="0"/>
        <a:buChar char="›"/>
        <a:defRPr sz="1200">
          <a:solidFill>
            <a:schemeClr val="tx1"/>
          </a:solidFill>
          <a:latin typeface="+mn-lt"/>
          <a:ea typeface="+mn-ea"/>
        </a:defRPr>
      </a:lvl7pPr>
      <a:lvl8pPr marL="2986088" indent="-177800" algn="just" defTabSz="457200" rtl="0" fontAlgn="base">
        <a:spcBef>
          <a:spcPct val="0"/>
        </a:spcBef>
        <a:spcAft>
          <a:spcPts val="600"/>
        </a:spcAft>
        <a:buSzPct val="150000"/>
        <a:buFont typeface="Lucida Grande" charset="0"/>
        <a:buChar char="›"/>
        <a:defRPr sz="1200">
          <a:solidFill>
            <a:schemeClr val="tx1"/>
          </a:solidFill>
          <a:latin typeface="+mn-lt"/>
          <a:ea typeface="+mn-ea"/>
        </a:defRPr>
      </a:lvl8pPr>
      <a:lvl9pPr marL="3443288" indent="-177800" algn="just" defTabSz="457200" rtl="0" fontAlgn="base">
        <a:spcBef>
          <a:spcPct val="0"/>
        </a:spcBef>
        <a:spcAft>
          <a:spcPts val="600"/>
        </a:spcAft>
        <a:buSzPct val="150000"/>
        <a:buFont typeface="Lucida Grande" charset="0"/>
        <a:buChar char="›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List_aplikace_Microsoft_Excel2.xlsx"/><Relationship Id="rId5" Type="http://schemas.openxmlformats.org/officeDocument/2006/relationships/image" Target="../media/image4.emf"/><Relationship Id="rId4" Type="http://schemas.openxmlformats.org/officeDocument/2006/relationships/package" Target="../embeddings/List_aplikace_Microsoft_Excel1.xls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ctrTitle"/>
          </p:nvPr>
        </p:nvSpPr>
        <p:spPr>
          <a:xfrm>
            <a:off x="359198" y="355600"/>
            <a:ext cx="8400627" cy="572455"/>
          </a:xfrm>
        </p:spPr>
        <p:txBody>
          <a:bodyPr/>
          <a:lstStyle/>
          <a:p>
            <a:r>
              <a:rPr lang="cs-CZ" noProof="0" dirty="0" smtClean="0"/>
              <a:t>I</a:t>
            </a:r>
            <a:r>
              <a:rPr lang="cs-CZ" sz="4400" noProof="0" dirty="0" smtClean="0"/>
              <a:t>Pv6 a Telefónica Czech Republic</a:t>
            </a:r>
            <a:endParaRPr lang="en-GB" noProof="0" dirty="0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Konference EurOpen.cz</a:t>
            </a:r>
            <a:endParaRPr lang="en-GB" noProof="0" dirty="0" smtClean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358775" y="2843213"/>
            <a:ext cx="8402638" cy="422405"/>
          </a:xfrm>
        </p:spPr>
        <p:txBody>
          <a:bodyPr/>
          <a:lstStyle/>
          <a:p>
            <a:r>
              <a:rPr lang="en-US" dirty="0" smtClean="0"/>
              <a:t>9.5.2011, Pavlov</a:t>
            </a:r>
            <a:endParaRPr lang="en-GB" noProof="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58775" y="3505200"/>
            <a:ext cx="8402638" cy="422405"/>
          </a:xfrm>
        </p:spPr>
        <p:txBody>
          <a:bodyPr/>
          <a:lstStyle/>
          <a:p>
            <a:r>
              <a:rPr lang="en-GB" noProof="0" dirty="0" smtClean="0"/>
              <a:t>Jakub Votava</a:t>
            </a:r>
            <a:endParaRPr lang="en-GB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Font typeface="Times New Roman" pitchFamily="18" charset="0"/>
              <a:buNone/>
            </a:pPr>
            <a:r>
              <a:rPr lang="en-US" dirty="0" smtClean="0"/>
              <a:t>IPv6 </a:t>
            </a:r>
            <a:r>
              <a:rPr lang="cs-CZ" dirty="0" smtClean="0"/>
              <a:t>pro r</a:t>
            </a:r>
            <a:r>
              <a:rPr lang="en-US" dirty="0" smtClean="0"/>
              <a:t>e</a:t>
            </a:r>
            <a:r>
              <a:rPr lang="cs-CZ" dirty="0" smtClean="0"/>
              <a:t>z</a:t>
            </a:r>
            <a:r>
              <a:rPr lang="en-US" dirty="0" err="1" smtClean="0"/>
              <a:t>ident</a:t>
            </a:r>
            <a:r>
              <a:rPr lang="cs-CZ" dirty="0" smtClean="0"/>
              <a:t>ní fixní služby</a:t>
            </a:r>
            <a:r>
              <a:rPr lang="en-US" dirty="0" smtClean="0"/>
              <a:t> </a:t>
            </a:r>
            <a:r>
              <a:rPr lang="cs-CZ" dirty="0" smtClean="0"/>
              <a:t>(</a:t>
            </a:r>
            <a:r>
              <a:rPr lang="cs-CZ" dirty="0" err="1" smtClean="0"/>
              <a:t>xDSL</a:t>
            </a:r>
            <a:r>
              <a:rPr lang="cs-CZ" dirty="0" smtClean="0"/>
              <a:t>)</a:t>
            </a:r>
            <a:endParaRPr lang="en-US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611294" y="1125538"/>
            <a:ext cx="6482888" cy="5256212"/>
          </a:xfrm>
        </p:spPr>
        <p:txBody>
          <a:bodyPr/>
          <a:lstStyle/>
          <a:p>
            <a:pPr marL="0" lvl="1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b="1" dirty="0" smtClean="0"/>
              <a:t>Design and </a:t>
            </a:r>
            <a:r>
              <a:rPr lang="en-US" b="1" dirty="0" err="1" smtClean="0"/>
              <a:t>Strateg</a:t>
            </a:r>
            <a:r>
              <a:rPr lang="cs-CZ" b="1" dirty="0" err="1" smtClean="0"/>
              <a:t>ie</a:t>
            </a:r>
            <a:endParaRPr lang="en-US" b="1" dirty="0" smtClean="0"/>
          </a:p>
          <a:p>
            <a:pPr marL="749300" lvl="4" indent="-342900" algn="l" eaLnBrk="1" hangingPunct="1">
              <a:lnSpc>
                <a:spcPct val="120000"/>
              </a:lnSpc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en-US" dirty="0" smtClean="0"/>
              <a:t>Dual-Stack </a:t>
            </a:r>
            <a:r>
              <a:rPr lang="en-US" dirty="0" smtClean="0"/>
              <a:t>– </a:t>
            </a:r>
            <a:r>
              <a:rPr lang="en-US" dirty="0" err="1"/>
              <a:t>paralel</a:t>
            </a:r>
            <a:r>
              <a:rPr lang="cs-CZ" dirty="0" smtClean="0"/>
              <a:t>ní </a:t>
            </a:r>
            <a:r>
              <a:rPr lang="en-US" dirty="0" smtClean="0"/>
              <a:t>IPv6 a </a:t>
            </a:r>
            <a:r>
              <a:rPr lang="en-US" dirty="0" smtClean="0"/>
              <a:t>IPv4 </a:t>
            </a:r>
            <a:r>
              <a:rPr lang="cs-CZ" dirty="0" smtClean="0"/>
              <a:t>spojení mezi CPE a BRAS. Veřejná </a:t>
            </a:r>
            <a:r>
              <a:rPr lang="en-US" dirty="0" smtClean="0"/>
              <a:t>IPv6</a:t>
            </a:r>
            <a:r>
              <a:rPr lang="cs-CZ" dirty="0" smtClean="0"/>
              <a:t> adresa a privátní IPv4 adresa s centralizovaným 444 </a:t>
            </a:r>
            <a:r>
              <a:rPr lang="en-US" dirty="0" smtClean="0"/>
              <a:t>CGNAT</a:t>
            </a:r>
            <a:r>
              <a:rPr lang="cs-CZ" dirty="0" err="1" smtClean="0"/>
              <a:t>em</a:t>
            </a:r>
            <a:r>
              <a:rPr lang="en-US" dirty="0" smtClean="0"/>
              <a:t> </a:t>
            </a:r>
            <a:r>
              <a:rPr lang="en-US" dirty="0" smtClean="0"/>
              <a:t>(IPv4 </a:t>
            </a:r>
            <a:r>
              <a:rPr lang="cs-CZ" dirty="0" smtClean="0"/>
              <a:t>port </a:t>
            </a:r>
            <a:r>
              <a:rPr lang="en-US" dirty="0" smtClean="0"/>
              <a:t>address </a:t>
            </a:r>
            <a:r>
              <a:rPr lang="en-US" dirty="0" smtClean="0"/>
              <a:t>translation) </a:t>
            </a:r>
            <a:endParaRPr lang="cs-CZ" dirty="0" smtClean="0"/>
          </a:p>
          <a:p>
            <a:pPr marL="749300" lvl="4" indent="-342900" algn="l" ea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cs-CZ" dirty="0" smtClean="0"/>
              <a:t>nutný nový SW pro platformu BRAS</a:t>
            </a:r>
            <a:br>
              <a:rPr lang="cs-CZ" dirty="0" smtClean="0"/>
            </a:br>
            <a:r>
              <a:rPr lang="cs-CZ" dirty="0" smtClean="0"/>
              <a:t>(stávající testovací verze podporuje </a:t>
            </a:r>
            <a:r>
              <a:rPr lang="cs-CZ" dirty="0" err="1" smtClean="0"/>
              <a:t>dual-stack</a:t>
            </a:r>
            <a:r>
              <a:rPr lang="cs-CZ" dirty="0" smtClean="0"/>
              <a:t>, ale nepodporuje všechny vlastnosti využívané ve v4 in ve v6 – per </a:t>
            </a:r>
            <a:r>
              <a:rPr lang="cs-CZ" dirty="0" err="1" smtClean="0"/>
              <a:t>subscriber</a:t>
            </a:r>
            <a:r>
              <a:rPr lang="cs-CZ" dirty="0" smtClean="0"/>
              <a:t> ACL, </a:t>
            </a:r>
            <a:r>
              <a:rPr lang="cs-CZ" dirty="0" err="1" smtClean="0"/>
              <a:t>QoS</a:t>
            </a:r>
            <a:r>
              <a:rPr lang="cs-CZ" dirty="0" smtClean="0"/>
              <a:t> </a:t>
            </a:r>
            <a:r>
              <a:rPr lang="cs-CZ" dirty="0" err="1" smtClean="0"/>
              <a:t>scheduling</a:t>
            </a:r>
            <a:r>
              <a:rPr lang="cs-CZ" dirty="0" smtClean="0"/>
              <a:t>, …)</a:t>
            </a:r>
          </a:p>
          <a:p>
            <a:pPr marL="749300" lvl="4" indent="-342900" algn="l" ea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cs-CZ" dirty="0" smtClean="0"/>
              <a:t>Nutná výměna starých Cisco </a:t>
            </a:r>
            <a:r>
              <a:rPr lang="en-US" dirty="0" smtClean="0"/>
              <a:t>BRAS</a:t>
            </a:r>
            <a:r>
              <a:rPr lang="cs-CZ" dirty="0" smtClean="0"/>
              <a:t>ů, které nepodporují d</a:t>
            </a:r>
            <a:r>
              <a:rPr lang="en-US" dirty="0" err="1" smtClean="0"/>
              <a:t>ual</a:t>
            </a:r>
            <a:r>
              <a:rPr lang="en-US" dirty="0" smtClean="0"/>
              <a:t>-</a:t>
            </a:r>
            <a:r>
              <a:rPr lang="cs-CZ" dirty="0" smtClean="0"/>
              <a:t>s</a:t>
            </a:r>
            <a:r>
              <a:rPr lang="en-US" dirty="0" smtClean="0"/>
              <a:t>tack</a:t>
            </a:r>
            <a:endParaRPr lang="cs-CZ" dirty="0" smtClean="0"/>
          </a:p>
          <a:p>
            <a:pPr marL="749300" lvl="4" indent="-342900" algn="l" ea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cs-CZ" dirty="0" smtClean="0"/>
              <a:t>Nutný </a:t>
            </a:r>
            <a:r>
              <a:rPr lang="en-US" dirty="0" smtClean="0"/>
              <a:t>NAT logging</a:t>
            </a:r>
            <a:endParaRPr lang="cs-CZ" dirty="0" smtClean="0"/>
          </a:p>
          <a:p>
            <a:pPr marL="749300" lvl="4" indent="-342900" algn="l" ea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cs-CZ" dirty="0" smtClean="0"/>
              <a:t>Nutná podpora </a:t>
            </a:r>
            <a:r>
              <a:rPr lang="en-US" dirty="0" smtClean="0"/>
              <a:t>CPE </a:t>
            </a:r>
            <a:r>
              <a:rPr lang="cs-CZ" dirty="0" smtClean="0"/>
              <a:t>pro</a:t>
            </a:r>
            <a:r>
              <a:rPr lang="en-US" dirty="0" smtClean="0"/>
              <a:t> Dual-Stack</a:t>
            </a:r>
          </a:p>
          <a:p>
            <a:pPr marL="1080000" lvl="4" indent="-216000" ea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VDSL</a:t>
            </a:r>
            <a:r>
              <a:rPr lang="cs-CZ" dirty="0" smtClean="0"/>
              <a:t>, </a:t>
            </a:r>
          </a:p>
          <a:p>
            <a:pPr marL="1080000" lvl="4" indent="-216000" ea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ADSL </a:t>
            </a:r>
            <a:r>
              <a:rPr lang="en-US" dirty="0" smtClean="0"/>
              <a:t>– </a:t>
            </a:r>
            <a:r>
              <a:rPr lang="cs-CZ" dirty="0" smtClean="0"/>
              <a:t>nové, staré (FW upgrade)</a:t>
            </a:r>
          </a:p>
          <a:p>
            <a:pPr marL="749300" lvl="4" indent="-342900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endParaRPr lang="en-US" dirty="0" smtClean="0"/>
          </a:p>
          <a:p>
            <a:pPr marL="0" lvl="1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en-US" sz="1800" dirty="0" smtClean="0"/>
          </a:p>
          <a:p>
            <a:pPr marL="342900" lvl="1" indent="-342900"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§"/>
              <a:defRPr/>
            </a:pPr>
            <a:endParaRPr lang="en-US" sz="1800" b="1" dirty="0" smtClean="0"/>
          </a:p>
        </p:txBody>
      </p:sp>
      <p:grpSp>
        <p:nvGrpSpPr>
          <p:cNvPr id="10244" name="Grupo 22"/>
          <p:cNvGrpSpPr>
            <a:grpSpLocks/>
          </p:cNvGrpSpPr>
          <p:nvPr/>
        </p:nvGrpSpPr>
        <p:grpSpPr bwMode="auto">
          <a:xfrm>
            <a:off x="7181511" y="1773238"/>
            <a:ext cx="1549622" cy="777875"/>
            <a:chOff x="2305051" y="3067915"/>
            <a:chExt cx="1061754" cy="797775"/>
          </a:xfrm>
        </p:grpSpPr>
        <p:graphicFrame>
          <p:nvGraphicFramePr>
            <p:cNvPr id="10245" name="Object 90"/>
            <p:cNvGraphicFramePr>
              <a:graphicFrameLocks noChangeAspect="1"/>
            </p:cNvGraphicFramePr>
            <p:nvPr/>
          </p:nvGraphicFramePr>
          <p:xfrm>
            <a:off x="2893730" y="3343402"/>
            <a:ext cx="473075" cy="522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8" name="Visio" r:id="rId4" imgW="492633" imgH="528828" progId="">
                    <p:embed/>
                  </p:oleObj>
                </mc:Choice>
                <mc:Fallback>
                  <p:oleObj name="Visio" r:id="rId4" imgW="492633" imgH="528828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93730" y="3343402"/>
                          <a:ext cx="473075" cy="522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bg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rgbClr val="00003D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46" name="Cilindro 24"/>
            <p:cNvSpPr>
              <a:spLocks noChangeArrowheads="1"/>
            </p:cNvSpPr>
            <p:nvPr/>
          </p:nvSpPr>
          <p:spPr bwMode="auto">
            <a:xfrm rot="-5400000">
              <a:off x="2621162" y="3415310"/>
              <a:ext cx="273844" cy="382186"/>
            </a:xfrm>
            <a:prstGeom prst="can">
              <a:avLst>
                <a:gd name="adj" fmla="val 24999"/>
              </a:avLst>
            </a:prstGeom>
            <a:solidFill>
              <a:srgbClr val="DDDDDD"/>
            </a:solidFill>
            <a:ln w="9525" algn="ctr">
              <a:solidFill>
                <a:srgbClr val="000986"/>
              </a:solidFill>
              <a:round/>
              <a:headEnd/>
              <a:tailEnd/>
            </a:ln>
          </p:spPr>
          <p:txBody>
            <a:bodyPr rot="10800000" wrap="none" lIns="0" tIns="0" rIns="0" bIns="0" anchor="ctr"/>
            <a:lstStyle/>
            <a:p>
              <a:endParaRPr lang="en-GB"/>
            </a:p>
          </p:txBody>
        </p:sp>
        <p:sp>
          <p:nvSpPr>
            <p:cNvPr id="10247" name="Cilindro 25"/>
            <p:cNvSpPr>
              <a:spLocks noChangeArrowheads="1"/>
            </p:cNvSpPr>
            <p:nvPr/>
          </p:nvSpPr>
          <p:spPr bwMode="auto">
            <a:xfrm rot="-5400000">
              <a:off x="2418162" y="3393280"/>
              <a:ext cx="90488" cy="307183"/>
            </a:xfrm>
            <a:prstGeom prst="can">
              <a:avLst>
                <a:gd name="adj" fmla="val 25005"/>
              </a:avLst>
            </a:prstGeom>
            <a:solidFill>
              <a:srgbClr val="FFFFCC"/>
            </a:solidFill>
            <a:ln w="9525" algn="ctr">
              <a:solidFill>
                <a:srgbClr val="000986"/>
              </a:solidFill>
              <a:round/>
              <a:headEnd/>
              <a:tailEnd/>
            </a:ln>
          </p:spPr>
          <p:txBody>
            <a:bodyPr rot="10800000" wrap="none" lIns="0" tIns="0" rIns="0" bIns="0" anchor="ctr"/>
            <a:lstStyle/>
            <a:p>
              <a:endParaRPr lang="en-GB"/>
            </a:p>
          </p:txBody>
        </p:sp>
        <p:sp>
          <p:nvSpPr>
            <p:cNvPr id="10248" name="Cilindro 26"/>
            <p:cNvSpPr>
              <a:spLocks noChangeArrowheads="1"/>
            </p:cNvSpPr>
            <p:nvPr/>
          </p:nvSpPr>
          <p:spPr bwMode="auto">
            <a:xfrm rot="-5400000">
              <a:off x="2411018" y="3524249"/>
              <a:ext cx="90488" cy="302421"/>
            </a:xfrm>
            <a:prstGeom prst="can">
              <a:avLst>
                <a:gd name="adj" fmla="val 25004"/>
              </a:avLst>
            </a:prstGeom>
            <a:solidFill>
              <a:srgbClr val="FFC000"/>
            </a:solidFill>
            <a:ln w="9525" algn="ctr">
              <a:solidFill>
                <a:srgbClr val="000986"/>
              </a:solidFill>
              <a:round/>
              <a:headEnd/>
              <a:tailEnd/>
            </a:ln>
          </p:spPr>
          <p:txBody>
            <a:bodyPr rot="10800000" wrap="none" lIns="0" tIns="0" rIns="0" bIns="0" anchor="ctr"/>
            <a:lstStyle/>
            <a:p>
              <a:endParaRPr lang="en-GB"/>
            </a:p>
          </p:txBody>
        </p:sp>
        <p:sp>
          <p:nvSpPr>
            <p:cNvPr id="42" name="CaixaDeTexto 27"/>
            <p:cNvSpPr txBox="1"/>
            <p:nvPr/>
          </p:nvSpPr>
          <p:spPr>
            <a:xfrm>
              <a:off x="2330075" y="3474943"/>
              <a:ext cx="205607" cy="20517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700" dirty="0">
                  <a:latin typeface="+mj-lt"/>
                  <a:ea typeface="MS PGothic" pitchFamily="34" charset="-128"/>
                </a:rPr>
                <a:t>IPv4</a:t>
              </a:r>
            </a:p>
          </p:txBody>
        </p:sp>
        <p:sp>
          <p:nvSpPr>
            <p:cNvPr id="43" name="CaixaDeTexto 28"/>
            <p:cNvSpPr txBox="1"/>
            <p:nvPr/>
          </p:nvSpPr>
          <p:spPr>
            <a:xfrm>
              <a:off x="2326811" y="3600307"/>
              <a:ext cx="205607" cy="20517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700" dirty="0">
                  <a:latin typeface="+mj-lt"/>
                  <a:ea typeface="MS PGothic" pitchFamily="34" charset="-128"/>
                </a:rPr>
                <a:t>IPv6</a:t>
              </a:r>
            </a:p>
          </p:txBody>
        </p:sp>
        <p:sp>
          <p:nvSpPr>
            <p:cNvPr id="44" name="CaixaDeTexto 29"/>
            <p:cNvSpPr txBox="1"/>
            <p:nvPr/>
          </p:nvSpPr>
          <p:spPr>
            <a:xfrm>
              <a:off x="2620277" y="3525414"/>
              <a:ext cx="261622" cy="22095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800" dirty="0" err="1">
                  <a:latin typeface="+mj-lt"/>
                  <a:ea typeface="MS PGothic" pitchFamily="34" charset="-128"/>
                </a:rPr>
                <a:t>PPPoE</a:t>
              </a:r>
              <a:endParaRPr lang="en-GB" sz="800" dirty="0">
                <a:latin typeface="+mj-lt"/>
                <a:ea typeface="MS PGothic" pitchFamily="34" charset="-128"/>
              </a:endParaRPr>
            </a:p>
          </p:txBody>
        </p:sp>
        <p:sp>
          <p:nvSpPr>
            <p:cNvPr id="45" name="CaixaDeTexto 30"/>
            <p:cNvSpPr txBox="1"/>
            <p:nvPr/>
          </p:nvSpPr>
          <p:spPr>
            <a:xfrm>
              <a:off x="2962013" y="3067915"/>
              <a:ext cx="347292" cy="34721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GB" sz="800" b="1" dirty="0">
                  <a:latin typeface="+mj-lt"/>
                  <a:ea typeface="MS PGothic" pitchFamily="34" charset="-128"/>
                </a:rPr>
                <a:t>BRAS</a:t>
              </a:r>
            </a:p>
            <a:p>
              <a:pPr algn="ctr">
                <a:defRPr/>
              </a:pPr>
              <a:r>
                <a:rPr lang="en-GB" sz="800" b="1" dirty="0">
                  <a:latin typeface="+mj-lt"/>
                  <a:ea typeface="MS PGothic" pitchFamily="34" charset="-128"/>
                </a:rPr>
                <a:t>Dual Stack</a:t>
              </a:r>
            </a:p>
          </p:txBody>
        </p:sp>
      </p:grpSp>
      <p:sp>
        <p:nvSpPr>
          <p:cNvPr id="1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55307" y="6478588"/>
            <a:ext cx="434975" cy="283905"/>
          </a:xfrm>
          <a:noFill/>
        </p:spPr>
        <p:txBody>
          <a:bodyPr/>
          <a:lstStyle/>
          <a:p>
            <a:fld id="{56A8C18D-8525-4923-8782-1A3F5DE1C27B}" type="slidenum">
              <a:rPr lang="es-ES"/>
              <a:pPr/>
              <a:t>9</a:t>
            </a:fld>
            <a:endParaRPr lang="es-E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9248" y="6478588"/>
            <a:ext cx="3784601" cy="283906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EurOpen.cz - IPv6 a Telefónica Czech Republic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75459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Kdy</a:t>
            </a:r>
            <a:endParaRPr lang="en-GB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55307" y="6478588"/>
            <a:ext cx="434975" cy="283905"/>
          </a:xfrm>
          <a:noFill/>
        </p:spPr>
        <p:txBody>
          <a:bodyPr/>
          <a:lstStyle/>
          <a:p>
            <a:fld id="{56A8C18D-8525-4923-8782-1A3F5DE1C27B}" type="slidenum">
              <a:rPr lang="es-ES"/>
              <a:pPr/>
              <a:t>10</a:t>
            </a:fld>
            <a:endParaRPr lang="es-E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9248" y="6478588"/>
            <a:ext cx="3784601" cy="283906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EurOpen.cz - IPv6 a Telefónica Czech Republic</a:t>
            </a:r>
            <a:endParaRPr lang="en-GB" dirty="0"/>
          </a:p>
        </p:txBody>
      </p:sp>
      <p:sp>
        <p:nvSpPr>
          <p:cNvPr id="10" name="AutoShape 85"/>
          <p:cNvSpPr>
            <a:spLocks noChangeArrowheads="1"/>
          </p:cNvSpPr>
          <p:nvPr/>
        </p:nvSpPr>
        <p:spPr bwMode="auto">
          <a:xfrm>
            <a:off x="3399429" y="2825751"/>
            <a:ext cx="701797" cy="250825"/>
          </a:xfrm>
          <a:prstGeom prst="homePlate">
            <a:avLst>
              <a:gd name="adj" fmla="val 21676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0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deployment</a:t>
            </a:r>
          </a:p>
        </p:txBody>
      </p:sp>
      <p:sp>
        <p:nvSpPr>
          <p:cNvPr id="11" name="AutoShape 85"/>
          <p:cNvSpPr>
            <a:spLocks noChangeArrowheads="1"/>
          </p:cNvSpPr>
          <p:nvPr/>
        </p:nvSpPr>
        <p:spPr bwMode="auto">
          <a:xfrm>
            <a:off x="4339391" y="2817814"/>
            <a:ext cx="690682" cy="250825"/>
          </a:xfrm>
          <a:prstGeom prst="homePlate">
            <a:avLst>
              <a:gd name="adj" fmla="val 21719"/>
            </a:avLst>
          </a:prstGeom>
          <a:solidFill>
            <a:srgbClr val="DEFC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Fix pilot</a:t>
            </a:r>
          </a:p>
        </p:txBody>
      </p:sp>
      <p:sp>
        <p:nvSpPr>
          <p:cNvPr id="12" name="TextovéPole 62"/>
          <p:cNvSpPr txBox="1">
            <a:spLocks noChangeArrowheads="1"/>
          </p:cNvSpPr>
          <p:nvPr/>
        </p:nvSpPr>
        <p:spPr bwMode="auto">
          <a:xfrm>
            <a:off x="1541731" y="2000251"/>
            <a:ext cx="2794485" cy="276225"/>
          </a:xfrm>
          <a:prstGeom prst="rect">
            <a:avLst/>
          </a:prstGeom>
          <a:solidFill>
            <a:schemeClr val="bg1">
              <a:alpha val="9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chemeClr val="tx1"/>
                </a:solidFill>
                <a:latin typeface="Calibri" pitchFamily="34" charset="0"/>
                <a:cs typeface="Arial" charset="0"/>
              </a:rPr>
              <a:t>2011</a:t>
            </a:r>
          </a:p>
        </p:txBody>
      </p:sp>
      <p:sp>
        <p:nvSpPr>
          <p:cNvPr id="13" name="AutoShape 85"/>
          <p:cNvSpPr>
            <a:spLocks noChangeArrowheads="1"/>
          </p:cNvSpPr>
          <p:nvPr/>
        </p:nvSpPr>
        <p:spPr bwMode="auto">
          <a:xfrm>
            <a:off x="5031662" y="2811464"/>
            <a:ext cx="3358145" cy="250825"/>
          </a:xfrm>
          <a:prstGeom prst="homePlate">
            <a:avLst>
              <a:gd name="adj" fmla="val 21752"/>
            </a:avLst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NAT for Fixed</a:t>
            </a:r>
          </a:p>
        </p:txBody>
      </p:sp>
      <p:sp>
        <p:nvSpPr>
          <p:cNvPr id="14" name="Zaoblený obdélník 13"/>
          <p:cNvSpPr/>
          <p:nvPr/>
        </p:nvSpPr>
        <p:spPr bwMode="auto">
          <a:xfrm>
            <a:off x="323907" y="2746375"/>
            <a:ext cx="1152725" cy="6477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>
                <a:latin typeface="Calibri" pitchFamily="34" charset="0"/>
                <a:cs typeface="Calibri" pitchFamily="34" charset="0"/>
              </a:rPr>
              <a:t>CGNAT</a:t>
            </a:r>
            <a:endParaRPr lang="cs-CZ" sz="1200" dirty="0"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r>
              <a:rPr lang="cs-CZ" sz="1200" dirty="0">
                <a:latin typeface="Calibri" pitchFamily="34" charset="0"/>
                <a:cs typeface="Calibri" pitchFamily="34" charset="0"/>
              </a:rPr>
              <a:t>(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Global</a:t>
            </a:r>
            <a:r>
              <a:rPr lang="cs-CZ" sz="1200" dirty="0">
                <a:latin typeface="Calibri" pitchFamily="34" charset="0"/>
                <a:cs typeface="Calibri" pitchFamily="34" charset="0"/>
              </a:rPr>
              <a:t> tendr)</a:t>
            </a:r>
            <a:endParaRPr lang="en-US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AutoShape 85"/>
          <p:cNvSpPr>
            <a:spLocks noChangeArrowheads="1"/>
          </p:cNvSpPr>
          <p:nvPr/>
        </p:nvSpPr>
        <p:spPr bwMode="auto">
          <a:xfrm>
            <a:off x="4099637" y="3119439"/>
            <a:ext cx="700210" cy="250825"/>
          </a:xfrm>
          <a:prstGeom prst="homePlate">
            <a:avLst>
              <a:gd name="adj" fmla="val 21709"/>
            </a:avLst>
          </a:prstGeom>
          <a:solidFill>
            <a:srgbClr val="DEFC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Mobile pilot</a:t>
            </a:r>
          </a:p>
        </p:txBody>
      </p:sp>
      <p:sp>
        <p:nvSpPr>
          <p:cNvPr id="16" name="AutoShape 85"/>
          <p:cNvSpPr>
            <a:spLocks noChangeArrowheads="1"/>
          </p:cNvSpPr>
          <p:nvPr/>
        </p:nvSpPr>
        <p:spPr bwMode="auto">
          <a:xfrm>
            <a:off x="4801434" y="3106739"/>
            <a:ext cx="3588373" cy="250825"/>
          </a:xfrm>
          <a:prstGeom prst="homePlate">
            <a:avLst>
              <a:gd name="adj" fmla="val 21721"/>
            </a:avLst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NAT for Mobile</a:t>
            </a:r>
          </a:p>
        </p:txBody>
      </p:sp>
      <p:sp>
        <p:nvSpPr>
          <p:cNvPr id="17" name="Zaoblený obdélník 16"/>
          <p:cNvSpPr/>
          <p:nvPr/>
        </p:nvSpPr>
        <p:spPr bwMode="auto">
          <a:xfrm>
            <a:off x="323907" y="3467100"/>
            <a:ext cx="1152725" cy="36036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200">
                <a:latin typeface="Calibri" pitchFamily="34" charset="0"/>
                <a:cs typeface="Calibri" pitchFamily="34" charset="0"/>
              </a:rPr>
              <a:t>BRAS</a:t>
            </a:r>
          </a:p>
        </p:txBody>
      </p:sp>
      <p:sp>
        <p:nvSpPr>
          <p:cNvPr id="19" name="AutoShape 85"/>
          <p:cNvSpPr>
            <a:spLocks noChangeArrowheads="1"/>
          </p:cNvSpPr>
          <p:nvPr/>
        </p:nvSpPr>
        <p:spPr bwMode="auto">
          <a:xfrm>
            <a:off x="3629655" y="3503614"/>
            <a:ext cx="698621" cy="250825"/>
          </a:xfrm>
          <a:prstGeom prst="homePlate">
            <a:avLst>
              <a:gd name="adj" fmla="val 21676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0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deployment</a:t>
            </a:r>
          </a:p>
        </p:txBody>
      </p:sp>
      <p:sp>
        <p:nvSpPr>
          <p:cNvPr id="20" name="AutoShape 85"/>
          <p:cNvSpPr>
            <a:spLocks noChangeArrowheads="1"/>
          </p:cNvSpPr>
          <p:nvPr/>
        </p:nvSpPr>
        <p:spPr bwMode="auto">
          <a:xfrm>
            <a:off x="4328277" y="3502026"/>
            <a:ext cx="701797" cy="250825"/>
          </a:xfrm>
          <a:prstGeom prst="homePlate">
            <a:avLst>
              <a:gd name="adj" fmla="val 21719"/>
            </a:avLst>
          </a:prstGeom>
          <a:solidFill>
            <a:srgbClr val="DEFC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Fix pilot</a:t>
            </a:r>
          </a:p>
        </p:txBody>
      </p:sp>
      <p:sp>
        <p:nvSpPr>
          <p:cNvPr id="21" name="AutoShape 85"/>
          <p:cNvSpPr>
            <a:spLocks noChangeArrowheads="1"/>
          </p:cNvSpPr>
          <p:nvPr/>
        </p:nvSpPr>
        <p:spPr bwMode="auto">
          <a:xfrm>
            <a:off x="5031662" y="3490913"/>
            <a:ext cx="3358145" cy="250825"/>
          </a:xfrm>
          <a:prstGeom prst="homePlate">
            <a:avLst>
              <a:gd name="adj" fmla="val 21752"/>
            </a:avLst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Dual-Stack for Fixed</a:t>
            </a:r>
          </a:p>
        </p:txBody>
      </p:sp>
      <p:cxnSp>
        <p:nvCxnSpPr>
          <p:cNvPr id="22" name="Přímá spojnice 47"/>
          <p:cNvCxnSpPr>
            <a:cxnSpLocks noChangeShapeType="1"/>
          </p:cNvCxnSpPr>
          <p:nvPr/>
        </p:nvCxnSpPr>
        <p:spPr bwMode="auto">
          <a:xfrm>
            <a:off x="250869" y="3425825"/>
            <a:ext cx="8283426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" name="Přímá spojnice 63"/>
          <p:cNvCxnSpPr>
            <a:cxnSpLocks noChangeShapeType="1"/>
          </p:cNvCxnSpPr>
          <p:nvPr/>
        </p:nvCxnSpPr>
        <p:spPr bwMode="auto">
          <a:xfrm>
            <a:off x="250869" y="2708275"/>
            <a:ext cx="8283426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4" name="Zaoblený obdélníkový popisek 23"/>
          <p:cNvSpPr/>
          <p:nvPr/>
        </p:nvSpPr>
        <p:spPr bwMode="auto">
          <a:xfrm>
            <a:off x="4423543" y="908051"/>
            <a:ext cx="984421" cy="720725"/>
          </a:xfrm>
          <a:prstGeom prst="wedgeRoundRectCallout">
            <a:avLst>
              <a:gd name="adj1" fmla="val 26764"/>
              <a:gd name="adj2" fmla="val 153217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>
                <a:latin typeface="Calibri" pitchFamily="34" charset="0"/>
                <a:cs typeface="Calibri" pitchFamily="34" charset="0"/>
              </a:rPr>
              <a:t>(04/2012)</a:t>
            </a:r>
          </a:p>
          <a:p>
            <a:pPr algn="ctr">
              <a:defRPr/>
            </a:pPr>
            <a:r>
              <a:rPr lang="en-US" sz="1200" b="1" dirty="0">
                <a:latin typeface="Calibri" pitchFamily="34" charset="0"/>
                <a:cs typeface="Calibri" pitchFamily="34" charset="0"/>
              </a:rPr>
              <a:t>MOBILE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 IPv4 addresses</a:t>
            </a:r>
          </a:p>
          <a:p>
            <a:pPr algn="ctr">
              <a:defRPr/>
            </a:pPr>
            <a:r>
              <a:rPr lang="en-US" sz="1200" dirty="0">
                <a:latin typeface="Calibri" pitchFamily="34" charset="0"/>
                <a:cs typeface="Calibri" pitchFamily="34" charset="0"/>
              </a:rPr>
              <a:t>exhausted</a:t>
            </a:r>
            <a:endParaRPr lang="cs-CZ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Zaoblený obdélníkový popisek 24"/>
          <p:cNvSpPr/>
          <p:nvPr/>
        </p:nvSpPr>
        <p:spPr bwMode="auto">
          <a:xfrm>
            <a:off x="5611199" y="915988"/>
            <a:ext cx="984421" cy="719137"/>
          </a:xfrm>
          <a:prstGeom prst="wedgeRoundRectCallout">
            <a:avLst>
              <a:gd name="adj1" fmla="val -48334"/>
              <a:gd name="adj2" fmla="val 150088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>
                <a:latin typeface="Calibri" pitchFamily="34" charset="0"/>
                <a:cs typeface="Calibri" pitchFamily="34" charset="0"/>
              </a:rPr>
              <a:t>(06/2012)</a:t>
            </a:r>
          </a:p>
          <a:p>
            <a:pPr algn="ctr">
              <a:defRPr/>
            </a:pPr>
            <a:r>
              <a:rPr lang="en-US" sz="1200" b="1" dirty="0">
                <a:latin typeface="Calibri" pitchFamily="34" charset="0"/>
                <a:cs typeface="Calibri" pitchFamily="34" charset="0"/>
              </a:rPr>
              <a:t>FIXED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 IPv4 addresses</a:t>
            </a:r>
          </a:p>
          <a:p>
            <a:pPr algn="ctr">
              <a:defRPr/>
            </a:pPr>
            <a:r>
              <a:rPr lang="en-US" sz="1200" dirty="0">
                <a:latin typeface="Calibri" pitchFamily="34" charset="0"/>
                <a:cs typeface="Calibri" pitchFamily="34" charset="0"/>
              </a:rPr>
              <a:t>exhausted</a:t>
            </a:r>
            <a:endParaRPr lang="cs-CZ" sz="12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6" name="Přímá spojnice 25"/>
          <p:cNvCxnSpPr/>
          <p:nvPr/>
        </p:nvCxnSpPr>
        <p:spPr bwMode="auto">
          <a:xfrm>
            <a:off x="1541731" y="2354263"/>
            <a:ext cx="0" cy="220662"/>
          </a:xfrm>
          <a:prstGeom prst="line">
            <a:avLst/>
          </a:prstGeom>
          <a:noFill/>
          <a:ln w="19050" cap="flat" cmpd="sng" algn="ctr">
            <a:solidFill>
              <a:schemeClr val="bg2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TextovéPole 26"/>
          <p:cNvSpPr txBox="1"/>
          <p:nvPr/>
        </p:nvSpPr>
        <p:spPr>
          <a:xfrm>
            <a:off x="1538556" y="2420939"/>
            <a:ext cx="231815" cy="153987"/>
          </a:xfrm>
          <a:prstGeom prst="rect">
            <a:avLst/>
          </a:prstGeom>
          <a:noFill/>
          <a:ln w="6350">
            <a:solidFill>
              <a:schemeClr val="tx1">
                <a:lumMod val="50000"/>
              </a:schemeClr>
            </a:solidFill>
            <a:prstDash val="sysDot"/>
          </a:ln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en-US" sz="1000">
                <a:solidFill>
                  <a:schemeClr val="tx2">
                    <a:lumMod val="20000"/>
                    <a:lumOff val="80000"/>
                  </a:schemeClr>
                </a:solidFill>
              </a:rPr>
              <a:t>1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1773546" y="2420939"/>
            <a:ext cx="233403" cy="153987"/>
          </a:xfrm>
          <a:prstGeom prst="rect">
            <a:avLst/>
          </a:prstGeom>
          <a:noFill/>
          <a:ln w="6350">
            <a:solidFill>
              <a:schemeClr val="tx1">
                <a:lumMod val="50000"/>
              </a:schemeClr>
            </a:solidFill>
            <a:prstDash val="sysDot"/>
          </a:ln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en-US" sz="1000">
                <a:solidFill>
                  <a:schemeClr val="tx2">
                    <a:lumMod val="20000"/>
                    <a:lumOff val="80000"/>
                  </a:schemeClr>
                </a:solidFill>
              </a:rPr>
              <a:t>2</a:t>
            </a:r>
          </a:p>
        </p:txBody>
      </p:sp>
      <p:sp>
        <p:nvSpPr>
          <p:cNvPr id="29" name="TextovéPole 28"/>
          <p:cNvSpPr txBox="1"/>
          <p:nvPr/>
        </p:nvSpPr>
        <p:spPr>
          <a:xfrm>
            <a:off x="2003774" y="2420939"/>
            <a:ext cx="231815" cy="153987"/>
          </a:xfrm>
          <a:prstGeom prst="rect">
            <a:avLst/>
          </a:prstGeom>
          <a:noFill/>
          <a:ln w="6350">
            <a:solidFill>
              <a:schemeClr val="tx1">
                <a:lumMod val="50000"/>
              </a:schemeClr>
            </a:solidFill>
            <a:prstDash val="sysDot"/>
          </a:ln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en-US" sz="1000">
                <a:solidFill>
                  <a:schemeClr val="tx2">
                    <a:lumMod val="20000"/>
                    <a:lumOff val="80000"/>
                  </a:schemeClr>
                </a:solidFill>
              </a:rPr>
              <a:t>3</a:t>
            </a:r>
          </a:p>
        </p:txBody>
      </p:sp>
      <p:sp>
        <p:nvSpPr>
          <p:cNvPr id="30" name="TextovéPole 29"/>
          <p:cNvSpPr txBox="1"/>
          <p:nvPr/>
        </p:nvSpPr>
        <p:spPr>
          <a:xfrm>
            <a:off x="2234001" y="2420939"/>
            <a:ext cx="233403" cy="153987"/>
          </a:xfrm>
          <a:prstGeom prst="rect">
            <a:avLst/>
          </a:prstGeom>
          <a:noFill/>
          <a:ln w="6350">
            <a:solidFill>
              <a:schemeClr val="tx1">
                <a:lumMod val="50000"/>
              </a:schemeClr>
            </a:solidFill>
            <a:prstDash val="sysDot"/>
          </a:ln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en-US" sz="1000">
                <a:solidFill>
                  <a:schemeClr val="tx2">
                    <a:lumMod val="20000"/>
                    <a:lumOff val="80000"/>
                  </a:schemeClr>
                </a:solidFill>
              </a:rPr>
              <a:t>4</a:t>
            </a:r>
          </a:p>
        </p:txBody>
      </p:sp>
      <p:sp>
        <p:nvSpPr>
          <p:cNvPr id="31" name="TextovéPole 30"/>
          <p:cNvSpPr txBox="1"/>
          <p:nvPr/>
        </p:nvSpPr>
        <p:spPr>
          <a:xfrm>
            <a:off x="2468991" y="2420939"/>
            <a:ext cx="233403" cy="153987"/>
          </a:xfrm>
          <a:prstGeom prst="rect">
            <a:avLst/>
          </a:prstGeom>
          <a:noFill/>
          <a:ln w="6350">
            <a:solidFill>
              <a:schemeClr val="tx1">
                <a:lumMod val="50000"/>
              </a:schemeClr>
            </a:solidFill>
            <a:prstDash val="sysDot"/>
          </a:ln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en-US" sz="1000">
                <a:solidFill>
                  <a:schemeClr val="tx2">
                    <a:lumMod val="20000"/>
                    <a:lumOff val="80000"/>
                  </a:schemeClr>
                </a:solidFill>
              </a:rPr>
              <a:t>5</a:t>
            </a:r>
          </a:p>
        </p:txBody>
      </p:sp>
      <p:sp>
        <p:nvSpPr>
          <p:cNvPr id="32" name="TextovéPole 31"/>
          <p:cNvSpPr txBox="1"/>
          <p:nvPr/>
        </p:nvSpPr>
        <p:spPr>
          <a:xfrm>
            <a:off x="2699219" y="2420939"/>
            <a:ext cx="233404" cy="153987"/>
          </a:xfrm>
          <a:prstGeom prst="rect">
            <a:avLst/>
          </a:prstGeom>
          <a:noFill/>
          <a:ln w="6350">
            <a:solidFill>
              <a:schemeClr val="tx1">
                <a:lumMod val="50000"/>
              </a:schemeClr>
            </a:solidFill>
            <a:prstDash val="sysDot"/>
          </a:ln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en-US" sz="1000">
                <a:solidFill>
                  <a:schemeClr val="tx2">
                    <a:lumMod val="20000"/>
                    <a:lumOff val="80000"/>
                  </a:schemeClr>
                </a:solidFill>
              </a:rPr>
              <a:t>6</a:t>
            </a:r>
          </a:p>
        </p:txBody>
      </p:sp>
      <p:sp>
        <p:nvSpPr>
          <p:cNvPr id="33" name="TextovéPole 32"/>
          <p:cNvSpPr txBox="1"/>
          <p:nvPr/>
        </p:nvSpPr>
        <p:spPr>
          <a:xfrm>
            <a:off x="2934210" y="2420939"/>
            <a:ext cx="233404" cy="153987"/>
          </a:xfrm>
          <a:prstGeom prst="rect">
            <a:avLst/>
          </a:prstGeom>
          <a:noFill/>
          <a:ln w="6350">
            <a:solidFill>
              <a:schemeClr val="tx1">
                <a:lumMod val="50000"/>
              </a:schemeClr>
            </a:solidFill>
            <a:prstDash val="sysDot"/>
          </a:ln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en-US" sz="1000">
                <a:solidFill>
                  <a:schemeClr val="tx2">
                    <a:lumMod val="20000"/>
                    <a:lumOff val="80000"/>
                  </a:schemeClr>
                </a:solidFill>
              </a:rPr>
              <a:t>7</a:t>
            </a:r>
          </a:p>
        </p:txBody>
      </p:sp>
      <p:sp>
        <p:nvSpPr>
          <p:cNvPr id="34" name="TextovéPole 33"/>
          <p:cNvSpPr txBox="1"/>
          <p:nvPr/>
        </p:nvSpPr>
        <p:spPr>
          <a:xfrm>
            <a:off x="3169201" y="2420939"/>
            <a:ext cx="233404" cy="153987"/>
          </a:xfrm>
          <a:prstGeom prst="rect">
            <a:avLst/>
          </a:prstGeom>
          <a:noFill/>
          <a:ln w="6350">
            <a:solidFill>
              <a:schemeClr val="tx1">
                <a:lumMod val="50000"/>
              </a:schemeClr>
            </a:solidFill>
            <a:prstDash val="sysDot"/>
          </a:ln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en-US" sz="1000">
                <a:solidFill>
                  <a:schemeClr val="tx2">
                    <a:lumMod val="20000"/>
                    <a:lumOff val="80000"/>
                  </a:schemeClr>
                </a:solidFill>
              </a:rPr>
              <a:t>8</a:t>
            </a:r>
          </a:p>
        </p:txBody>
      </p:sp>
      <p:sp>
        <p:nvSpPr>
          <p:cNvPr id="35" name="TextovéPole 34"/>
          <p:cNvSpPr txBox="1"/>
          <p:nvPr/>
        </p:nvSpPr>
        <p:spPr>
          <a:xfrm>
            <a:off x="3399428" y="2420939"/>
            <a:ext cx="233403" cy="153987"/>
          </a:xfrm>
          <a:prstGeom prst="rect">
            <a:avLst/>
          </a:prstGeom>
          <a:noFill/>
          <a:ln w="6350">
            <a:solidFill>
              <a:schemeClr val="tx1">
                <a:lumMod val="50000"/>
              </a:schemeClr>
            </a:solidFill>
            <a:prstDash val="sysDot"/>
          </a:ln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en-US" sz="1000">
                <a:solidFill>
                  <a:schemeClr val="tx2">
                    <a:lumMod val="20000"/>
                    <a:lumOff val="80000"/>
                  </a:schemeClr>
                </a:solidFill>
              </a:rPr>
              <a:t>9</a:t>
            </a:r>
          </a:p>
        </p:txBody>
      </p:sp>
      <p:sp>
        <p:nvSpPr>
          <p:cNvPr id="36" name="TextovéPole 35"/>
          <p:cNvSpPr txBox="1"/>
          <p:nvPr/>
        </p:nvSpPr>
        <p:spPr>
          <a:xfrm>
            <a:off x="3634419" y="2420939"/>
            <a:ext cx="233403" cy="153987"/>
          </a:xfrm>
          <a:prstGeom prst="rect">
            <a:avLst/>
          </a:prstGeom>
          <a:noFill/>
          <a:ln w="6350">
            <a:solidFill>
              <a:schemeClr val="tx1">
                <a:lumMod val="50000"/>
              </a:schemeClr>
            </a:solidFill>
            <a:prstDash val="sysDot"/>
          </a:ln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en-US" sz="1000">
                <a:solidFill>
                  <a:schemeClr val="tx2">
                    <a:lumMod val="20000"/>
                    <a:lumOff val="80000"/>
                  </a:schemeClr>
                </a:solidFill>
              </a:rPr>
              <a:t>10</a:t>
            </a:r>
          </a:p>
        </p:txBody>
      </p:sp>
      <p:sp>
        <p:nvSpPr>
          <p:cNvPr id="37" name="TextovéPole 36"/>
          <p:cNvSpPr txBox="1"/>
          <p:nvPr/>
        </p:nvSpPr>
        <p:spPr>
          <a:xfrm>
            <a:off x="3867822" y="2420939"/>
            <a:ext cx="231815" cy="153987"/>
          </a:xfrm>
          <a:prstGeom prst="rect">
            <a:avLst/>
          </a:prstGeom>
          <a:noFill/>
          <a:ln w="6350">
            <a:solidFill>
              <a:schemeClr val="tx1">
                <a:lumMod val="50000"/>
              </a:schemeClr>
            </a:solidFill>
            <a:prstDash val="sysDot"/>
          </a:ln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en-US" sz="1000">
                <a:solidFill>
                  <a:schemeClr val="tx2">
                    <a:lumMod val="20000"/>
                    <a:lumOff val="80000"/>
                  </a:schemeClr>
                </a:solidFill>
              </a:rPr>
              <a:t>11</a:t>
            </a:r>
          </a:p>
        </p:txBody>
      </p:sp>
      <p:sp>
        <p:nvSpPr>
          <p:cNvPr id="38" name="TextovéPole 37"/>
          <p:cNvSpPr txBox="1"/>
          <p:nvPr/>
        </p:nvSpPr>
        <p:spPr>
          <a:xfrm>
            <a:off x="4101225" y="2420939"/>
            <a:ext cx="233403" cy="153987"/>
          </a:xfrm>
          <a:prstGeom prst="rect">
            <a:avLst/>
          </a:prstGeom>
          <a:noFill/>
          <a:ln w="6350">
            <a:solidFill>
              <a:schemeClr val="tx1">
                <a:lumMod val="50000"/>
              </a:schemeClr>
            </a:solidFill>
            <a:prstDash val="sysDot"/>
          </a:ln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en-US" sz="1000">
                <a:solidFill>
                  <a:schemeClr val="tx2">
                    <a:lumMod val="20000"/>
                    <a:lumOff val="80000"/>
                  </a:schemeClr>
                </a:solidFill>
              </a:rPr>
              <a:t>12</a:t>
            </a:r>
          </a:p>
        </p:txBody>
      </p:sp>
      <p:sp>
        <p:nvSpPr>
          <p:cNvPr id="39" name="TextovéPole 62"/>
          <p:cNvSpPr txBox="1">
            <a:spLocks noChangeArrowheads="1"/>
          </p:cNvSpPr>
          <p:nvPr/>
        </p:nvSpPr>
        <p:spPr bwMode="auto">
          <a:xfrm>
            <a:off x="4336217" y="1997076"/>
            <a:ext cx="2796072" cy="276225"/>
          </a:xfrm>
          <a:prstGeom prst="rect">
            <a:avLst/>
          </a:prstGeom>
          <a:solidFill>
            <a:schemeClr val="bg1">
              <a:alpha val="9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chemeClr val="tx1"/>
                </a:solidFill>
                <a:latin typeface="Calibri" pitchFamily="34" charset="0"/>
                <a:cs typeface="Arial" charset="0"/>
              </a:rPr>
              <a:t>2012</a:t>
            </a:r>
          </a:p>
        </p:txBody>
      </p:sp>
      <p:sp>
        <p:nvSpPr>
          <p:cNvPr id="40" name="TextovéPole 39"/>
          <p:cNvSpPr txBox="1"/>
          <p:nvPr/>
        </p:nvSpPr>
        <p:spPr>
          <a:xfrm>
            <a:off x="4333040" y="2422525"/>
            <a:ext cx="233403" cy="153988"/>
          </a:xfrm>
          <a:prstGeom prst="rect">
            <a:avLst/>
          </a:prstGeom>
          <a:noFill/>
          <a:ln w="6350">
            <a:solidFill>
              <a:schemeClr val="tx1">
                <a:lumMod val="50000"/>
              </a:schemeClr>
            </a:solidFill>
            <a:prstDash val="sysDot"/>
          </a:ln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en-US" sz="1000">
                <a:solidFill>
                  <a:schemeClr val="tx2">
                    <a:lumMod val="20000"/>
                    <a:lumOff val="80000"/>
                  </a:schemeClr>
                </a:solidFill>
              </a:rPr>
              <a:t>1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4569619" y="2422525"/>
            <a:ext cx="231815" cy="153988"/>
          </a:xfrm>
          <a:prstGeom prst="rect">
            <a:avLst/>
          </a:prstGeom>
          <a:noFill/>
          <a:ln w="6350">
            <a:solidFill>
              <a:schemeClr val="tx1">
                <a:lumMod val="50000"/>
              </a:schemeClr>
            </a:solidFill>
            <a:prstDash val="sysDot"/>
          </a:ln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en-US" sz="1000">
                <a:solidFill>
                  <a:schemeClr val="tx2">
                    <a:lumMod val="20000"/>
                    <a:lumOff val="80000"/>
                  </a:schemeClr>
                </a:solidFill>
              </a:rPr>
              <a:t>2</a:t>
            </a:r>
          </a:p>
        </p:txBody>
      </p:sp>
      <p:sp>
        <p:nvSpPr>
          <p:cNvPr id="42" name="TextovéPole 41"/>
          <p:cNvSpPr txBox="1"/>
          <p:nvPr/>
        </p:nvSpPr>
        <p:spPr>
          <a:xfrm>
            <a:off x="4799847" y="2422525"/>
            <a:ext cx="231815" cy="153988"/>
          </a:xfrm>
          <a:prstGeom prst="rect">
            <a:avLst/>
          </a:prstGeom>
          <a:noFill/>
          <a:ln w="6350">
            <a:solidFill>
              <a:schemeClr val="tx1">
                <a:lumMod val="50000"/>
              </a:schemeClr>
            </a:solidFill>
            <a:prstDash val="sysDot"/>
          </a:ln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en-US" sz="1000">
                <a:solidFill>
                  <a:schemeClr val="tx2">
                    <a:lumMod val="20000"/>
                    <a:lumOff val="80000"/>
                  </a:schemeClr>
                </a:solidFill>
              </a:rPr>
              <a:t>3</a:t>
            </a:r>
          </a:p>
        </p:txBody>
      </p:sp>
      <p:sp>
        <p:nvSpPr>
          <p:cNvPr id="43" name="TextovéPole 42"/>
          <p:cNvSpPr txBox="1"/>
          <p:nvPr/>
        </p:nvSpPr>
        <p:spPr>
          <a:xfrm>
            <a:off x="5030074" y="2422525"/>
            <a:ext cx="231815" cy="153988"/>
          </a:xfrm>
          <a:prstGeom prst="rect">
            <a:avLst/>
          </a:prstGeom>
          <a:noFill/>
          <a:ln w="6350">
            <a:solidFill>
              <a:schemeClr val="tx1">
                <a:lumMod val="50000"/>
              </a:schemeClr>
            </a:solidFill>
            <a:prstDash val="sysDot"/>
          </a:ln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en-US" sz="1000">
                <a:solidFill>
                  <a:schemeClr val="tx2">
                    <a:lumMod val="20000"/>
                    <a:lumOff val="80000"/>
                  </a:schemeClr>
                </a:solidFill>
              </a:rPr>
              <a:t>4</a:t>
            </a:r>
          </a:p>
        </p:txBody>
      </p:sp>
      <p:sp>
        <p:nvSpPr>
          <p:cNvPr id="44" name="TextovéPole 43"/>
          <p:cNvSpPr txBox="1"/>
          <p:nvPr/>
        </p:nvSpPr>
        <p:spPr>
          <a:xfrm>
            <a:off x="5265065" y="2422525"/>
            <a:ext cx="231815" cy="153988"/>
          </a:xfrm>
          <a:prstGeom prst="rect">
            <a:avLst/>
          </a:prstGeom>
          <a:noFill/>
          <a:ln w="6350">
            <a:solidFill>
              <a:schemeClr val="tx1">
                <a:lumMod val="50000"/>
              </a:schemeClr>
            </a:solidFill>
            <a:prstDash val="sysDot"/>
          </a:ln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en-US" sz="1000">
                <a:solidFill>
                  <a:schemeClr val="tx2">
                    <a:lumMod val="20000"/>
                    <a:lumOff val="80000"/>
                  </a:schemeClr>
                </a:solidFill>
              </a:rPr>
              <a:t>5</a:t>
            </a:r>
          </a:p>
        </p:txBody>
      </p:sp>
      <p:sp>
        <p:nvSpPr>
          <p:cNvPr id="45" name="TextovéPole 44"/>
          <p:cNvSpPr txBox="1"/>
          <p:nvPr/>
        </p:nvSpPr>
        <p:spPr>
          <a:xfrm>
            <a:off x="5495293" y="2422525"/>
            <a:ext cx="231815" cy="153988"/>
          </a:xfrm>
          <a:prstGeom prst="rect">
            <a:avLst/>
          </a:prstGeom>
          <a:noFill/>
          <a:ln w="6350">
            <a:solidFill>
              <a:schemeClr val="tx1">
                <a:lumMod val="50000"/>
              </a:schemeClr>
            </a:solidFill>
            <a:prstDash val="sysDot"/>
          </a:ln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en-US" sz="1000">
                <a:solidFill>
                  <a:schemeClr val="tx2">
                    <a:lumMod val="20000"/>
                    <a:lumOff val="80000"/>
                  </a:schemeClr>
                </a:solidFill>
              </a:rPr>
              <a:t>6</a:t>
            </a:r>
          </a:p>
        </p:txBody>
      </p:sp>
      <p:sp>
        <p:nvSpPr>
          <p:cNvPr id="46" name="TextovéPole 45"/>
          <p:cNvSpPr txBox="1"/>
          <p:nvPr/>
        </p:nvSpPr>
        <p:spPr>
          <a:xfrm>
            <a:off x="5730284" y="2422525"/>
            <a:ext cx="231815" cy="153988"/>
          </a:xfrm>
          <a:prstGeom prst="rect">
            <a:avLst/>
          </a:prstGeom>
          <a:noFill/>
          <a:ln w="6350">
            <a:solidFill>
              <a:schemeClr val="tx1">
                <a:lumMod val="50000"/>
              </a:schemeClr>
            </a:solidFill>
            <a:prstDash val="sysDot"/>
          </a:ln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en-US" sz="1000">
                <a:solidFill>
                  <a:schemeClr val="tx2">
                    <a:lumMod val="20000"/>
                    <a:lumOff val="80000"/>
                  </a:schemeClr>
                </a:solidFill>
              </a:rPr>
              <a:t>7</a:t>
            </a:r>
          </a:p>
        </p:txBody>
      </p:sp>
      <p:sp>
        <p:nvSpPr>
          <p:cNvPr id="47" name="TextovéPole 46"/>
          <p:cNvSpPr txBox="1"/>
          <p:nvPr/>
        </p:nvSpPr>
        <p:spPr>
          <a:xfrm>
            <a:off x="5965274" y="2422525"/>
            <a:ext cx="231815" cy="153988"/>
          </a:xfrm>
          <a:prstGeom prst="rect">
            <a:avLst/>
          </a:prstGeom>
          <a:noFill/>
          <a:ln w="6350">
            <a:solidFill>
              <a:schemeClr val="tx1">
                <a:lumMod val="50000"/>
              </a:schemeClr>
            </a:solidFill>
            <a:prstDash val="sysDot"/>
          </a:ln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en-US" sz="1000">
                <a:solidFill>
                  <a:schemeClr val="tx2">
                    <a:lumMod val="20000"/>
                    <a:lumOff val="80000"/>
                  </a:schemeClr>
                </a:solidFill>
              </a:rPr>
              <a:t>8</a:t>
            </a:r>
          </a:p>
        </p:txBody>
      </p:sp>
      <p:sp>
        <p:nvSpPr>
          <p:cNvPr id="48" name="TextovéPole 47"/>
          <p:cNvSpPr txBox="1"/>
          <p:nvPr/>
        </p:nvSpPr>
        <p:spPr>
          <a:xfrm>
            <a:off x="6195501" y="2422525"/>
            <a:ext cx="233404" cy="153988"/>
          </a:xfrm>
          <a:prstGeom prst="rect">
            <a:avLst/>
          </a:prstGeom>
          <a:noFill/>
          <a:ln w="6350">
            <a:solidFill>
              <a:schemeClr val="tx1">
                <a:lumMod val="50000"/>
              </a:schemeClr>
            </a:solidFill>
            <a:prstDash val="sysDot"/>
          </a:ln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en-US" sz="1000">
                <a:solidFill>
                  <a:schemeClr val="tx2">
                    <a:lumMod val="20000"/>
                    <a:lumOff val="80000"/>
                  </a:schemeClr>
                </a:solidFill>
              </a:rPr>
              <a:t>9</a:t>
            </a:r>
          </a:p>
        </p:txBody>
      </p:sp>
      <p:sp>
        <p:nvSpPr>
          <p:cNvPr id="49" name="TextovéPole 48"/>
          <p:cNvSpPr txBox="1"/>
          <p:nvPr/>
        </p:nvSpPr>
        <p:spPr>
          <a:xfrm>
            <a:off x="6430492" y="2422525"/>
            <a:ext cx="233404" cy="153988"/>
          </a:xfrm>
          <a:prstGeom prst="rect">
            <a:avLst/>
          </a:prstGeom>
          <a:noFill/>
          <a:ln w="6350">
            <a:solidFill>
              <a:schemeClr val="tx1">
                <a:lumMod val="50000"/>
              </a:schemeClr>
            </a:solidFill>
            <a:prstDash val="sysDot"/>
          </a:ln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en-US" sz="1000">
                <a:solidFill>
                  <a:schemeClr val="tx2">
                    <a:lumMod val="20000"/>
                    <a:lumOff val="80000"/>
                  </a:schemeClr>
                </a:solidFill>
              </a:rPr>
              <a:t>10</a:t>
            </a:r>
          </a:p>
        </p:txBody>
      </p:sp>
      <p:sp>
        <p:nvSpPr>
          <p:cNvPr id="50" name="TextovéPole 49"/>
          <p:cNvSpPr txBox="1"/>
          <p:nvPr/>
        </p:nvSpPr>
        <p:spPr>
          <a:xfrm>
            <a:off x="6662307" y="2422525"/>
            <a:ext cx="233404" cy="153988"/>
          </a:xfrm>
          <a:prstGeom prst="rect">
            <a:avLst/>
          </a:prstGeom>
          <a:noFill/>
          <a:ln w="6350">
            <a:solidFill>
              <a:schemeClr val="tx1">
                <a:lumMod val="50000"/>
              </a:schemeClr>
            </a:solidFill>
            <a:prstDash val="sysDot"/>
          </a:ln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en-US" sz="1000">
                <a:solidFill>
                  <a:schemeClr val="tx2">
                    <a:lumMod val="20000"/>
                    <a:lumOff val="80000"/>
                  </a:schemeClr>
                </a:solidFill>
              </a:rPr>
              <a:t>11</a:t>
            </a:r>
          </a:p>
        </p:txBody>
      </p:sp>
      <p:sp>
        <p:nvSpPr>
          <p:cNvPr id="51" name="TextovéPole 50"/>
          <p:cNvSpPr txBox="1"/>
          <p:nvPr/>
        </p:nvSpPr>
        <p:spPr>
          <a:xfrm>
            <a:off x="6897298" y="2422525"/>
            <a:ext cx="233404" cy="153988"/>
          </a:xfrm>
          <a:prstGeom prst="rect">
            <a:avLst/>
          </a:prstGeom>
          <a:noFill/>
          <a:ln w="6350">
            <a:solidFill>
              <a:schemeClr val="tx1">
                <a:lumMod val="50000"/>
              </a:schemeClr>
            </a:solidFill>
            <a:prstDash val="sysDot"/>
          </a:ln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en-US" sz="1000">
                <a:solidFill>
                  <a:schemeClr val="tx2">
                    <a:lumMod val="20000"/>
                    <a:lumOff val="80000"/>
                  </a:schemeClr>
                </a:solidFill>
              </a:rPr>
              <a:t>12</a:t>
            </a:r>
          </a:p>
        </p:txBody>
      </p:sp>
      <p:sp>
        <p:nvSpPr>
          <p:cNvPr id="52" name="TextovéPole 51"/>
          <p:cNvSpPr txBox="1"/>
          <p:nvPr/>
        </p:nvSpPr>
        <p:spPr>
          <a:xfrm>
            <a:off x="7132289" y="2420939"/>
            <a:ext cx="231815" cy="153987"/>
          </a:xfrm>
          <a:prstGeom prst="rect">
            <a:avLst/>
          </a:prstGeom>
          <a:noFill/>
          <a:ln w="6350">
            <a:solidFill>
              <a:schemeClr val="tx1">
                <a:lumMod val="50000"/>
              </a:schemeClr>
            </a:solidFill>
            <a:prstDash val="sysDot"/>
          </a:ln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en-US" sz="1000">
                <a:solidFill>
                  <a:schemeClr val="tx2">
                    <a:lumMod val="20000"/>
                    <a:lumOff val="80000"/>
                  </a:schemeClr>
                </a:solidFill>
              </a:rPr>
              <a:t>1</a:t>
            </a:r>
          </a:p>
        </p:txBody>
      </p:sp>
      <p:sp>
        <p:nvSpPr>
          <p:cNvPr id="53" name="TextovéPole 52"/>
          <p:cNvSpPr txBox="1"/>
          <p:nvPr/>
        </p:nvSpPr>
        <p:spPr>
          <a:xfrm>
            <a:off x="7367280" y="2420939"/>
            <a:ext cx="231815" cy="153987"/>
          </a:xfrm>
          <a:prstGeom prst="rect">
            <a:avLst/>
          </a:prstGeom>
          <a:noFill/>
          <a:ln w="6350">
            <a:solidFill>
              <a:schemeClr val="tx1">
                <a:lumMod val="50000"/>
              </a:schemeClr>
            </a:solidFill>
            <a:prstDash val="sysDot"/>
          </a:ln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en-US" sz="1000">
                <a:solidFill>
                  <a:schemeClr val="tx2">
                    <a:lumMod val="20000"/>
                    <a:lumOff val="80000"/>
                  </a:schemeClr>
                </a:solidFill>
              </a:rPr>
              <a:t>2</a:t>
            </a:r>
          </a:p>
        </p:txBody>
      </p:sp>
      <p:sp>
        <p:nvSpPr>
          <p:cNvPr id="54" name="TextovéPole 53"/>
          <p:cNvSpPr txBox="1"/>
          <p:nvPr/>
        </p:nvSpPr>
        <p:spPr>
          <a:xfrm>
            <a:off x="7597508" y="2420939"/>
            <a:ext cx="231815" cy="153987"/>
          </a:xfrm>
          <a:prstGeom prst="rect">
            <a:avLst/>
          </a:prstGeom>
          <a:noFill/>
          <a:ln w="6350">
            <a:solidFill>
              <a:schemeClr val="tx1">
                <a:lumMod val="50000"/>
              </a:schemeClr>
            </a:solidFill>
            <a:prstDash val="sysDot"/>
          </a:ln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en-US" sz="1000">
                <a:solidFill>
                  <a:schemeClr val="tx2">
                    <a:lumMod val="20000"/>
                    <a:lumOff val="80000"/>
                  </a:schemeClr>
                </a:solidFill>
              </a:rPr>
              <a:t>3</a:t>
            </a:r>
          </a:p>
        </p:txBody>
      </p:sp>
      <p:sp>
        <p:nvSpPr>
          <p:cNvPr id="55" name="TextovéPole 54"/>
          <p:cNvSpPr txBox="1"/>
          <p:nvPr/>
        </p:nvSpPr>
        <p:spPr>
          <a:xfrm>
            <a:off x="7827735" y="2420939"/>
            <a:ext cx="231815" cy="153987"/>
          </a:xfrm>
          <a:prstGeom prst="rect">
            <a:avLst/>
          </a:prstGeom>
          <a:noFill/>
          <a:ln w="6350">
            <a:solidFill>
              <a:schemeClr val="tx1">
                <a:lumMod val="50000"/>
              </a:schemeClr>
            </a:solidFill>
            <a:prstDash val="sysDot"/>
          </a:ln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en-US" sz="1000">
                <a:solidFill>
                  <a:schemeClr val="tx2">
                    <a:lumMod val="20000"/>
                    <a:lumOff val="80000"/>
                  </a:schemeClr>
                </a:solidFill>
              </a:rPr>
              <a:t>4</a:t>
            </a:r>
          </a:p>
        </p:txBody>
      </p:sp>
      <p:sp>
        <p:nvSpPr>
          <p:cNvPr id="56" name="TextovéPole 55"/>
          <p:cNvSpPr txBox="1"/>
          <p:nvPr/>
        </p:nvSpPr>
        <p:spPr>
          <a:xfrm>
            <a:off x="8062726" y="2420939"/>
            <a:ext cx="231815" cy="153987"/>
          </a:xfrm>
          <a:prstGeom prst="rect">
            <a:avLst/>
          </a:prstGeom>
          <a:noFill/>
          <a:ln w="6350">
            <a:solidFill>
              <a:schemeClr val="tx1">
                <a:lumMod val="50000"/>
              </a:schemeClr>
            </a:solidFill>
            <a:prstDash val="sysDot"/>
          </a:ln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en-US" sz="1000">
                <a:solidFill>
                  <a:schemeClr val="tx2">
                    <a:lumMod val="20000"/>
                    <a:lumOff val="80000"/>
                  </a:schemeClr>
                </a:solidFill>
              </a:rPr>
              <a:t>5</a:t>
            </a:r>
          </a:p>
        </p:txBody>
      </p:sp>
      <p:sp>
        <p:nvSpPr>
          <p:cNvPr id="57" name="TextovéPole 56"/>
          <p:cNvSpPr txBox="1"/>
          <p:nvPr/>
        </p:nvSpPr>
        <p:spPr>
          <a:xfrm>
            <a:off x="8292954" y="2420939"/>
            <a:ext cx="231815" cy="153987"/>
          </a:xfrm>
          <a:prstGeom prst="rect">
            <a:avLst/>
          </a:prstGeom>
          <a:noFill/>
          <a:ln w="6350">
            <a:solidFill>
              <a:schemeClr val="tx1">
                <a:lumMod val="50000"/>
              </a:schemeClr>
            </a:solidFill>
            <a:prstDash val="sysDot"/>
          </a:ln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en-US" sz="1000">
                <a:solidFill>
                  <a:schemeClr val="tx2">
                    <a:lumMod val="20000"/>
                    <a:lumOff val="80000"/>
                  </a:schemeClr>
                </a:solidFill>
              </a:rPr>
              <a:t>6</a:t>
            </a:r>
          </a:p>
        </p:txBody>
      </p:sp>
      <p:sp>
        <p:nvSpPr>
          <p:cNvPr id="58" name="TextovéPole 62"/>
          <p:cNvSpPr txBox="1">
            <a:spLocks noChangeArrowheads="1"/>
          </p:cNvSpPr>
          <p:nvPr/>
        </p:nvSpPr>
        <p:spPr bwMode="auto">
          <a:xfrm>
            <a:off x="7133876" y="1992314"/>
            <a:ext cx="1390892" cy="276225"/>
          </a:xfrm>
          <a:prstGeom prst="rect">
            <a:avLst/>
          </a:prstGeom>
          <a:solidFill>
            <a:schemeClr val="bg1">
              <a:alpha val="9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chemeClr val="tx1"/>
                </a:solidFill>
                <a:latin typeface="Calibri" pitchFamily="34" charset="0"/>
                <a:cs typeface="Arial" charset="0"/>
              </a:rPr>
              <a:t>2013</a:t>
            </a:r>
          </a:p>
        </p:txBody>
      </p:sp>
      <p:cxnSp>
        <p:nvCxnSpPr>
          <p:cNvPr id="59" name="Přímá spojnice 58"/>
          <p:cNvCxnSpPr/>
          <p:nvPr/>
        </p:nvCxnSpPr>
        <p:spPr bwMode="auto">
          <a:xfrm>
            <a:off x="2234001" y="2366964"/>
            <a:ext cx="3176" cy="206375"/>
          </a:xfrm>
          <a:prstGeom prst="line">
            <a:avLst/>
          </a:prstGeom>
          <a:noFill/>
          <a:ln w="9525" cap="flat" cmpd="sng" algn="ctr">
            <a:solidFill>
              <a:schemeClr val="bg2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Přímá spojnice 59"/>
          <p:cNvCxnSpPr/>
          <p:nvPr/>
        </p:nvCxnSpPr>
        <p:spPr bwMode="auto">
          <a:xfrm>
            <a:off x="2932622" y="2368551"/>
            <a:ext cx="3176" cy="206375"/>
          </a:xfrm>
          <a:prstGeom prst="line">
            <a:avLst/>
          </a:prstGeom>
          <a:noFill/>
          <a:ln w="9525" cap="flat" cmpd="sng" algn="ctr">
            <a:solidFill>
              <a:schemeClr val="bg2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Přímá spojnice 60"/>
          <p:cNvCxnSpPr/>
          <p:nvPr/>
        </p:nvCxnSpPr>
        <p:spPr bwMode="auto">
          <a:xfrm>
            <a:off x="3631244" y="2370139"/>
            <a:ext cx="3176" cy="206375"/>
          </a:xfrm>
          <a:prstGeom prst="line">
            <a:avLst/>
          </a:prstGeom>
          <a:noFill/>
          <a:ln w="9525" cap="flat" cmpd="sng" algn="ctr">
            <a:solidFill>
              <a:schemeClr val="bg2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Přímá spojnice 61"/>
          <p:cNvCxnSpPr/>
          <p:nvPr/>
        </p:nvCxnSpPr>
        <p:spPr bwMode="auto">
          <a:xfrm>
            <a:off x="5030074" y="2370139"/>
            <a:ext cx="1588" cy="206375"/>
          </a:xfrm>
          <a:prstGeom prst="line">
            <a:avLst/>
          </a:prstGeom>
          <a:noFill/>
          <a:ln w="9525" cap="flat" cmpd="sng" algn="ctr">
            <a:solidFill>
              <a:schemeClr val="bg2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Přímá spojnice 62"/>
          <p:cNvCxnSpPr/>
          <p:nvPr/>
        </p:nvCxnSpPr>
        <p:spPr bwMode="auto">
          <a:xfrm>
            <a:off x="5728695" y="2368551"/>
            <a:ext cx="3176" cy="207963"/>
          </a:xfrm>
          <a:prstGeom prst="line">
            <a:avLst/>
          </a:prstGeom>
          <a:noFill/>
          <a:ln w="9525" cap="flat" cmpd="sng" algn="ctr">
            <a:solidFill>
              <a:schemeClr val="bg2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Přímá spojnice 63"/>
          <p:cNvCxnSpPr/>
          <p:nvPr/>
        </p:nvCxnSpPr>
        <p:spPr bwMode="auto">
          <a:xfrm>
            <a:off x="6427316" y="2370138"/>
            <a:ext cx="3176" cy="207962"/>
          </a:xfrm>
          <a:prstGeom prst="line">
            <a:avLst/>
          </a:prstGeom>
          <a:noFill/>
          <a:ln w="9525" cap="flat" cmpd="sng" algn="ctr">
            <a:solidFill>
              <a:schemeClr val="bg2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Přímá spojnice 64"/>
          <p:cNvCxnSpPr/>
          <p:nvPr/>
        </p:nvCxnSpPr>
        <p:spPr bwMode="auto">
          <a:xfrm>
            <a:off x="7826148" y="2366964"/>
            <a:ext cx="1587" cy="206375"/>
          </a:xfrm>
          <a:prstGeom prst="line">
            <a:avLst/>
          </a:prstGeom>
          <a:noFill/>
          <a:ln w="9525" cap="flat" cmpd="sng" algn="ctr">
            <a:solidFill>
              <a:schemeClr val="bg2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Přímá spojnice 65"/>
          <p:cNvCxnSpPr/>
          <p:nvPr/>
        </p:nvCxnSpPr>
        <p:spPr bwMode="auto">
          <a:xfrm>
            <a:off x="8524769" y="2365376"/>
            <a:ext cx="1587" cy="207963"/>
          </a:xfrm>
          <a:prstGeom prst="line">
            <a:avLst/>
          </a:prstGeom>
          <a:noFill/>
          <a:ln w="9525" cap="flat" cmpd="sng" algn="ctr">
            <a:solidFill>
              <a:schemeClr val="bg2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Přímá spojnice 66"/>
          <p:cNvCxnSpPr/>
          <p:nvPr/>
        </p:nvCxnSpPr>
        <p:spPr bwMode="auto">
          <a:xfrm>
            <a:off x="4337803" y="2354263"/>
            <a:ext cx="0" cy="220662"/>
          </a:xfrm>
          <a:prstGeom prst="line">
            <a:avLst/>
          </a:prstGeom>
          <a:noFill/>
          <a:ln w="19050" cap="flat" cmpd="sng" algn="ctr">
            <a:solidFill>
              <a:schemeClr val="bg2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Přímá spojnice 67"/>
          <p:cNvCxnSpPr/>
          <p:nvPr/>
        </p:nvCxnSpPr>
        <p:spPr bwMode="auto">
          <a:xfrm>
            <a:off x="7132288" y="2355851"/>
            <a:ext cx="0" cy="220663"/>
          </a:xfrm>
          <a:prstGeom prst="line">
            <a:avLst/>
          </a:prstGeom>
          <a:noFill/>
          <a:ln w="19050" cap="flat" cmpd="sng" algn="ctr">
            <a:solidFill>
              <a:schemeClr val="bg2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9" name="TextovéPole 10"/>
          <p:cNvSpPr txBox="1">
            <a:spLocks noChangeArrowheads="1"/>
          </p:cNvSpPr>
          <p:nvPr/>
        </p:nvSpPr>
        <p:spPr bwMode="auto">
          <a:xfrm>
            <a:off x="1543318" y="2243139"/>
            <a:ext cx="697034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r>
              <a:rPr lang="en-US" sz="1000">
                <a:solidFill>
                  <a:schemeClr val="tx1"/>
                </a:solidFill>
                <a:latin typeface="Calibri" pitchFamily="34" charset="0"/>
                <a:cs typeface="Arial" charset="0"/>
              </a:rPr>
              <a:t>Q1</a:t>
            </a:r>
          </a:p>
        </p:txBody>
      </p:sp>
      <p:sp>
        <p:nvSpPr>
          <p:cNvPr id="70" name="TextovéPole 10"/>
          <p:cNvSpPr txBox="1">
            <a:spLocks noChangeArrowheads="1"/>
          </p:cNvSpPr>
          <p:nvPr/>
        </p:nvSpPr>
        <p:spPr bwMode="auto">
          <a:xfrm>
            <a:off x="2238764" y="2241550"/>
            <a:ext cx="698621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r>
              <a:rPr lang="en-US" sz="1000">
                <a:solidFill>
                  <a:schemeClr val="tx1"/>
                </a:solidFill>
                <a:latin typeface="Calibri" pitchFamily="34" charset="0"/>
                <a:cs typeface="Arial" charset="0"/>
              </a:rPr>
              <a:t>Q2</a:t>
            </a:r>
          </a:p>
        </p:txBody>
      </p:sp>
      <p:sp>
        <p:nvSpPr>
          <p:cNvPr id="71" name="TextovéPole 10"/>
          <p:cNvSpPr txBox="1">
            <a:spLocks noChangeArrowheads="1"/>
          </p:cNvSpPr>
          <p:nvPr/>
        </p:nvSpPr>
        <p:spPr bwMode="auto">
          <a:xfrm>
            <a:off x="2934210" y="2239964"/>
            <a:ext cx="698621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r>
              <a:rPr lang="en-US" sz="1000">
                <a:solidFill>
                  <a:schemeClr val="tx1"/>
                </a:solidFill>
                <a:latin typeface="Calibri" pitchFamily="34" charset="0"/>
                <a:cs typeface="Arial" charset="0"/>
              </a:rPr>
              <a:t>Q3</a:t>
            </a:r>
          </a:p>
        </p:txBody>
      </p:sp>
      <p:sp>
        <p:nvSpPr>
          <p:cNvPr id="72" name="TextovéPole 10"/>
          <p:cNvSpPr txBox="1">
            <a:spLocks noChangeArrowheads="1"/>
          </p:cNvSpPr>
          <p:nvPr/>
        </p:nvSpPr>
        <p:spPr bwMode="auto">
          <a:xfrm>
            <a:off x="3629655" y="2241550"/>
            <a:ext cx="698621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r>
              <a:rPr lang="en-US" sz="1000">
                <a:solidFill>
                  <a:schemeClr val="tx1"/>
                </a:solidFill>
                <a:latin typeface="Calibri" pitchFamily="34" charset="0"/>
                <a:cs typeface="Arial" charset="0"/>
              </a:rPr>
              <a:t>Q4</a:t>
            </a:r>
          </a:p>
        </p:txBody>
      </p:sp>
      <p:sp>
        <p:nvSpPr>
          <p:cNvPr id="73" name="TextovéPole 10"/>
          <p:cNvSpPr txBox="1">
            <a:spLocks noChangeArrowheads="1"/>
          </p:cNvSpPr>
          <p:nvPr/>
        </p:nvSpPr>
        <p:spPr bwMode="auto">
          <a:xfrm>
            <a:off x="4339392" y="2243139"/>
            <a:ext cx="698621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r>
              <a:rPr lang="en-US" sz="1000">
                <a:solidFill>
                  <a:schemeClr val="tx1"/>
                </a:solidFill>
                <a:latin typeface="Calibri" pitchFamily="34" charset="0"/>
                <a:cs typeface="Arial" charset="0"/>
              </a:rPr>
              <a:t>Q1</a:t>
            </a:r>
          </a:p>
        </p:txBody>
      </p:sp>
      <p:sp>
        <p:nvSpPr>
          <p:cNvPr id="74" name="TextovéPole 10"/>
          <p:cNvSpPr txBox="1">
            <a:spLocks noChangeArrowheads="1"/>
          </p:cNvSpPr>
          <p:nvPr/>
        </p:nvSpPr>
        <p:spPr bwMode="auto">
          <a:xfrm>
            <a:off x="5034837" y="2241550"/>
            <a:ext cx="698621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r>
              <a:rPr lang="en-US" sz="1000">
                <a:solidFill>
                  <a:schemeClr val="tx1"/>
                </a:solidFill>
                <a:latin typeface="Calibri" pitchFamily="34" charset="0"/>
                <a:cs typeface="Arial" charset="0"/>
              </a:rPr>
              <a:t>Q2</a:t>
            </a:r>
          </a:p>
        </p:txBody>
      </p:sp>
      <p:sp>
        <p:nvSpPr>
          <p:cNvPr id="75" name="TextovéPole 10"/>
          <p:cNvSpPr txBox="1">
            <a:spLocks noChangeArrowheads="1"/>
          </p:cNvSpPr>
          <p:nvPr/>
        </p:nvSpPr>
        <p:spPr bwMode="auto">
          <a:xfrm>
            <a:off x="5731871" y="2238375"/>
            <a:ext cx="697034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r>
              <a:rPr lang="en-US" sz="1000">
                <a:solidFill>
                  <a:schemeClr val="tx1"/>
                </a:solidFill>
                <a:latin typeface="Calibri" pitchFamily="34" charset="0"/>
                <a:cs typeface="Arial" charset="0"/>
              </a:rPr>
              <a:t>Q3</a:t>
            </a:r>
          </a:p>
        </p:txBody>
      </p:sp>
      <p:sp>
        <p:nvSpPr>
          <p:cNvPr id="76" name="TextovéPole 10"/>
          <p:cNvSpPr txBox="1">
            <a:spLocks noChangeArrowheads="1"/>
          </p:cNvSpPr>
          <p:nvPr/>
        </p:nvSpPr>
        <p:spPr bwMode="auto">
          <a:xfrm>
            <a:off x="6427316" y="2241550"/>
            <a:ext cx="698621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r>
              <a:rPr lang="en-US" sz="1000">
                <a:solidFill>
                  <a:schemeClr val="tx1"/>
                </a:solidFill>
                <a:latin typeface="Calibri" pitchFamily="34" charset="0"/>
                <a:cs typeface="Arial" charset="0"/>
              </a:rPr>
              <a:t>Q4</a:t>
            </a:r>
          </a:p>
        </p:txBody>
      </p:sp>
      <p:sp>
        <p:nvSpPr>
          <p:cNvPr id="77" name="TextovéPole 10"/>
          <p:cNvSpPr txBox="1">
            <a:spLocks noChangeArrowheads="1"/>
          </p:cNvSpPr>
          <p:nvPr/>
        </p:nvSpPr>
        <p:spPr bwMode="auto">
          <a:xfrm>
            <a:off x="7133877" y="2243139"/>
            <a:ext cx="698621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r>
              <a:rPr lang="en-US" sz="1000">
                <a:solidFill>
                  <a:schemeClr val="tx1"/>
                </a:solidFill>
                <a:latin typeface="Calibri" pitchFamily="34" charset="0"/>
                <a:cs typeface="Arial" charset="0"/>
              </a:rPr>
              <a:t>Q1</a:t>
            </a:r>
          </a:p>
        </p:txBody>
      </p:sp>
      <p:sp>
        <p:nvSpPr>
          <p:cNvPr id="78" name="TextovéPole 10"/>
          <p:cNvSpPr txBox="1">
            <a:spLocks noChangeArrowheads="1"/>
          </p:cNvSpPr>
          <p:nvPr/>
        </p:nvSpPr>
        <p:spPr bwMode="auto">
          <a:xfrm>
            <a:off x="7829323" y="2239964"/>
            <a:ext cx="698621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r>
              <a:rPr lang="en-US" sz="1000">
                <a:solidFill>
                  <a:schemeClr val="tx1"/>
                </a:solidFill>
                <a:latin typeface="Calibri" pitchFamily="34" charset="0"/>
                <a:cs typeface="Arial" charset="0"/>
              </a:rPr>
              <a:t>Q2</a:t>
            </a:r>
          </a:p>
        </p:txBody>
      </p:sp>
      <p:sp>
        <p:nvSpPr>
          <p:cNvPr id="81" name="Zaoblený obdélník 80"/>
          <p:cNvSpPr/>
          <p:nvPr/>
        </p:nvSpPr>
        <p:spPr bwMode="auto">
          <a:xfrm>
            <a:off x="323907" y="3902076"/>
            <a:ext cx="1152725" cy="60642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200">
                <a:latin typeface="Calibri" pitchFamily="34" charset="0"/>
                <a:cs typeface="Calibri" pitchFamily="34" charset="0"/>
              </a:rPr>
              <a:t>DNS </a:t>
            </a:r>
            <a:br>
              <a:rPr lang="en-US" sz="1200">
                <a:latin typeface="Calibri" pitchFamily="34" charset="0"/>
                <a:cs typeface="Calibri" pitchFamily="34" charset="0"/>
              </a:rPr>
            </a:br>
            <a:r>
              <a:rPr lang="en-US" sz="1200">
                <a:latin typeface="Calibri" pitchFamily="34" charset="0"/>
                <a:cs typeface="Calibri" pitchFamily="34" charset="0"/>
              </a:rPr>
              <a:t>and </a:t>
            </a:r>
            <a:br>
              <a:rPr lang="en-US" sz="1200">
                <a:latin typeface="Calibri" pitchFamily="34" charset="0"/>
                <a:cs typeface="Calibri" pitchFamily="34" charset="0"/>
              </a:rPr>
            </a:br>
            <a:r>
              <a:rPr lang="en-US" sz="1200">
                <a:latin typeface="Calibri" pitchFamily="34" charset="0"/>
                <a:cs typeface="Calibri" pitchFamily="34" charset="0"/>
              </a:rPr>
              <a:t>Service Centres</a:t>
            </a:r>
          </a:p>
        </p:txBody>
      </p:sp>
      <p:sp>
        <p:nvSpPr>
          <p:cNvPr id="82" name="AutoShape 85"/>
          <p:cNvSpPr>
            <a:spLocks noChangeArrowheads="1"/>
          </p:cNvSpPr>
          <p:nvPr/>
        </p:nvSpPr>
        <p:spPr bwMode="auto">
          <a:xfrm>
            <a:off x="2006949" y="3943350"/>
            <a:ext cx="2092688" cy="250825"/>
          </a:xfrm>
          <a:prstGeom prst="homePlate">
            <a:avLst>
              <a:gd name="adj" fmla="val 21704"/>
            </a:avLst>
          </a:prstGeom>
          <a:solidFill>
            <a:srgbClr val="DEFC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Provisional DNS &amp; SC IPv6 service </a:t>
            </a:r>
          </a:p>
        </p:txBody>
      </p:sp>
      <p:cxnSp>
        <p:nvCxnSpPr>
          <p:cNvPr id="83" name="Přímá spojnice 211"/>
          <p:cNvCxnSpPr>
            <a:cxnSpLocks noChangeShapeType="1"/>
          </p:cNvCxnSpPr>
          <p:nvPr/>
        </p:nvCxnSpPr>
        <p:spPr bwMode="auto">
          <a:xfrm>
            <a:off x="250869" y="3860800"/>
            <a:ext cx="8283426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4" name="Přímá spojnice 212"/>
          <p:cNvCxnSpPr>
            <a:cxnSpLocks noChangeShapeType="1"/>
          </p:cNvCxnSpPr>
          <p:nvPr/>
        </p:nvCxnSpPr>
        <p:spPr bwMode="auto">
          <a:xfrm>
            <a:off x="250869" y="4545013"/>
            <a:ext cx="8283426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85" name="Zaoblený obdélník 84"/>
          <p:cNvSpPr/>
          <p:nvPr/>
        </p:nvSpPr>
        <p:spPr bwMode="auto">
          <a:xfrm>
            <a:off x="323907" y="4583114"/>
            <a:ext cx="1152725" cy="61118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200">
                <a:latin typeface="Calibri" pitchFamily="34" charset="0"/>
                <a:cs typeface="Calibri" pitchFamily="34" charset="0"/>
              </a:rPr>
              <a:t>Fix CPE</a:t>
            </a:r>
          </a:p>
        </p:txBody>
      </p:sp>
      <p:sp>
        <p:nvSpPr>
          <p:cNvPr id="86" name="AutoShape 85"/>
          <p:cNvSpPr>
            <a:spLocks noChangeArrowheads="1"/>
          </p:cNvSpPr>
          <p:nvPr/>
        </p:nvSpPr>
        <p:spPr bwMode="auto">
          <a:xfrm>
            <a:off x="3634422" y="4637089"/>
            <a:ext cx="4764912" cy="250825"/>
          </a:xfrm>
          <a:prstGeom prst="homePlate">
            <a:avLst>
              <a:gd name="adj" fmla="val 21720"/>
            </a:avLst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ADSL Dual-Stack CPE distribution for Fixed</a:t>
            </a:r>
          </a:p>
        </p:txBody>
      </p:sp>
      <p:sp>
        <p:nvSpPr>
          <p:cNvPr id="88" name="AutoShape 85"/>
          <p:cNvSpPr>
            <a:spLocks noChangeArrowheads="1"/>
          </p:cNvSpPr>
          <p:nvPr/>
        </p:nvSpPr>
        <p:spPr bwMode="auto">
          <a:xfrm>
            <a:off x="2240352" y="4943476"/>
            <a:ext cx="6162157" cy="250825"/>
          </a:xfrm>
          <a:prstGeom prst="homePlate">
            <a:avLst>
              <a:gd name="adj" fmla="val 21720"/>
            </a:avLst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VDSL Dual-Stack CPE distribution for Fixed</a:t>
            </a:r>
          </a:p>
        </p:txBody>
      </p:sp>
      <p:sp>
        <p:nvSpPr>
          <p:cNvPr id="90" name="AutoShape 85"/>
          <p:cNvSpPr>
            <a:spLocks noChangeArrowheads="1"/>
          </p:cNvSpPr>
          <p:nvPr/>
        </p:nvSpPr>
        <p:spPr bwMode="auto">
          <a:xfrm>
            <a:off x="3399428" y="4240214"/>
            <a:ext cx="698621" cy="250825"/>
          </a:xfrm>
          <a:prstGeom prst="homePlate">
            <a:avLst>
              <a:gd name="adj" fmla="val 21676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0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deployment</a:t>
            </a:r>
          </a:p>
        </p:txBody>
      </p:sp>
      <p:sp>
        <p:nvSpPr>
          <p:cNvPr id="91" name="AutoShape 85"/>
          <p:cNvSpPr>
            <a:spLocks noChangeArrowheads="1"/>
          </p:cNvSpPr>
          <p:nvPr/>
        </p:nvSpPr>
        <p:spPr bwMode="auto">
          <a:xfrm>
            <a:off x="4107576" y="4240214"/>
            <a:ext cx="927261" cy="250825"/>
          </a:xfrm>
          <a:prstGeom prst="homePlate">
            <a:avLst>
              <a:gd name="adj" fmla="val 21681"/>
            </a:avLst>
          </a:prstGeom>
          <a:solidFill>
            <a:srgbClr val="DEFC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pilot</a:t>
            </a:r>
          </a:p>
        </p:txBody>
      </p:sp>
      <p:sp>
        <p:nvSpPr>
          <p:cNvPr id="92" name="AutoShape 85"/>
          <p:cNvSpPr>
            <a:spLocks noChangeArrowheads="1"/>
          </p:cNvSpPr>
          <p:nvPr/>
        </p:nvSpPr>
        <p:spPr bwMode="auto">
          <a:xfrm>
            <a:off x="5038013" y="4229101"/>
            <a:ext cx="3356558" cy="250825"/>
          </a:xfrm>
          <a:prstGeom prst="homePlate">
            <a:avLst>
              <a:gd name="adj" fmla="val 21742"/>
            </a:avLst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Carrier Grade IPv6 DNS</a:t>
            </a:r>
          </a:p>
        </p:txBody>
      </p:sp>
    </p:spTree>
    <p:extLst>
      <p:ext uri="{BB962C8B-B14F-4D97-AF65-F5344CB8AC3E}">
        <p14:creationId xmlns:p14="http://schemas.microsoft.com/office/powerpoint/2010/main" val="2796752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Question</a:t>
            </a:r>
            <a:r>
              <a:rPr lang="cs-CZ" dirty="0" err="1" smtClean="0"/>
              <a:t>s</a:t>
            </a:r>
            <a:r>
              <a:rPr lang="cs-CZ" dirty="0" smtClean="0"/>
              <a:t> and </a:t>
            </a:r>
            <a:r>
              <a:rPr lang="cs-CZ" dirty="0" err="1" smtClean="0"/>
              <a:t>Answers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Ot</a:t>
            </a:r>
            <a:r>
              <a:rPr lang="cs-CZ" dirty="0" smtClean="0"/>
              <a:t>á</a:t>
            </a:r>
            <a:r>
              <a:rPr lang="en-GB" dirty="0" err="1" smtClean="0"/>
              <a:t>zky</a:t>
            </a:r>
            <a:r>
              <a:rPr lang="en-GB" dirty="0" smtClean="0"/>
              <a:t> a</a:t>
            </a:r>
            <a:r>
              <a:rPr lang="cs-CZ" dirty="0" smtClean="0"/>
              <a:t> odpovědi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Poděkování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55307" y="6478588"/>
            <a:ext cx="434975" cy="283905"/>
          </a:xfrm>
          <a:noFill/>
        </p:spPr>
        <p:txBody>
          <a:bodyPr/>
          <a:lstStyle/>
          <a:p>
            <a:fld id="{56A8C18D-8525-4923-8782-1A3F5DE1C27B}" type="slidenum">
              <a:rPr lang="es-ES"/>
              <a:pPr/>
              <a:t>11</a:t>
            </a:fld>
            <a:endParaRPr lang="es-E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9248" y="6478588"/>
            <a:ext cx="3784601" cy="283906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EurOpen.cz - IPv6 a Telefónica Czech Republic</a:t>
            </a:r>
            <a:endParaRPr lang="en-GB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Imagen 5" descr="TFN_Logo Cierre_Azul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4825" y="3019425"/>
            <a:ext cx="3084513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Proč</a:t>
            </a:r>
            <a:r>
              <a:rPr lang="en-US" dirty="0" smtClean="0"/>
              <a:t>? </a:t>
            </a:r>
            <a:r>
              <a:rPr lang="cs-CZ" dirty="0" smtClean="0"/>
              <a:t>= pohled z hlediska marketingu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IPv6</a:t>
            </a:r>
            <a:endParaRPr lang="en-GB" dirty="0" smtClean="0"/>
          </a:p>
          <a:p>
            <a:pPr lvl="1"/>
            <a:r>
              <a:rPr lang="cs-CZ" dirty="0"/>
              <a:t>n</a:t>
            </a:r>
            <a:r>
              <a:rPr lang="cs-CZ" dirty="0" smtClean="0"/>
              <a:t>epřináší</a:t>
            </a:r>
            <a:r>
              <a:rPr lang="en-US" dirty="0" smtClean="0"/>
              <a:t> </a:t>
            </a:r>
            <a:r>
              <a:rPr lang="cs-CZ" dirty="0" smtClean="0"/>
              <a:t>žádnou novou funkcionalitu</a:t>
            </a:r>
            <a:endParaRPr lang="en-GB" dirty="0" smtClean="0"/>
          </a:p>
          <a:p>
            <a:pPr lvl="2"/>
            <a:r>
              <a:rPr lang="cs-CZ" dirty="0"/>
              <a:t>z</a:t>
            </a:r>
            <a:r>
              <a:rPr lang="cs-CZ" dirty="0" smtClean="0"/>
              <a:t>ákazníkovi jen bude dál fungovat Internet</a:t>
            </a:r>
          </a:p>
          <a:p>
            <a:pPr lvl="2"/>
            <a:r>
              <a:rPr lang="cs-CZ" dirty="0" smtClean="0"/>
              <a:t>problém docházejících adres je čistě „interní“ a motivací je kontinuita v poskytování služeb</a:t>
            </a:r>
          </a:p>
          <a:p>
            <a:pPr lvl="1"/>
            <a:r>
              <a:rPr lang="cs-CZ" dirty="0"/>
              <a:t>s</a:t>
            </a:r>
            <a:r>
              <a:rPr lang="cs-CZ" dirty="0" smtClean="0"/>
              <a:t>e nedá prodat</a:t>
            </a:r>
            <a:endParaRPr lang="en-GB" dirty="0"/>
          </a:p>
          <a:p>
            <a:pPr lvl="2"/>
            <a:r>
              <a:rPr lang="cs-CZ" dirty="0"/>
              <a:t>a</a:t>
            </a:r>
            <a:r>
              <a:rPr lang="cs-CZ" dirty="0" smtClean="0"/>
              <a:t>lespoň ne v rezidentním světě</a:t>
            </a:r>
          </a:p>
          <a:p>
            <a:pPr lvl="1"/>
            <a:r>
              <a:rPr lang="cs-CZ" dirty="0"/>
              <a:t>m</a:t>
            </a:r>
            <a:r>
              <a:rPr lang="cs-CZ" dirty="0" smtClean="0"/>
              <a:t>á dopady na zákazníka </a:t>
            </a:r>
            <a:endParaRPr lang="en-GB" dirty="0"/>
          </a:p>
          <a:p>
            <a:pPr lvl="2"/>
            <a:r>
              <a:rPr lang="cs-CZ" dirty="0"/>
              <a:t>n</a:t>
            </a:r>
            <a:r>
              <a:rPr lang="cs-CZ" dirty="0" smtClean="0"/>
              <a:t>asazení a případné migrace se do budoucna  dotkne všech zákazníků, </a:t>
            </a:r>
            <a:endParaRPr lang="cs-CZ" dirty="0"/>
          </a:p>
          <a:p>
            <a:pPr lvl="2"/>
            <a:r>
              <a:rPr lang="cs-CZ" dirty="0" smtClean="0"/>
              <a:t>s tím je nutně spojena komunikační kampaň srovnatelná s migrací </a:t>
            </a:r>
            <a:r>
              <a:rPr lang="cs-CZ" dirty="0" err="1" smtClean="0"/>
              <a:t>oA</a:t>
            </a:r>
            <a:r>
              <a:rPr lang="cs-CZ" dirty="0" smtClean="0"/>
              <a:t> na </a:t>
            </a:r>
            <a:r>
              <a:rPr lang="cs-CZ" dirty="0" err="1" smtClean="0"/>
              <a:t>oE</a:t>
            </a:r>
            <a:endParaRPr lang="cs-CZ" dirty="0" smtClean="0"/>
          </a:p>
          <a:p>
            <a:pPr lvl="2"/>
            <a:endParaRPr lang="cs-CZ" dirty="0" smtClean="0"/>
          </a:p>
          <a:p>
            <a:pPr lvl="1"/>
            <a:r>
              <a:rPr lang="cs-CZ" b="1" dirty="0"/>
              <a:t>c</a:t>
            </a:r>
            <a:r>
              <a:rPr lang="cs-CZ" b="1" dirty="0" smtClean="0"/>
              <a:t>íl =  minimalizovat negativní dopady</a:t>
            </a:r>
            <a:endParaRPr lang="en-GB" b="1" dirty="0"/>
          </a:p>
          <a:p>
            <a:pPr lvl="2"/>
            <a:endParaRPr lang="cs-CZ" dirty="0" smtClean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9248" y="6478588"/>
            <a:ext cx="3784601" cy="283906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EurOpen.cz - IPv6 a Telefónica Czech Republic</a:t>
            </a:r>
            <a:endParaRPr lang="en-GB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55307" y="6478588"/>
            <a:ext cx="434975" cy="283905"/>
          </a:xfrm>
          <a:noFill/>
        </p:spPr>
        <p:txBody>
          <a:bodyPr/>
          <a:lstStyle/>
          <a:p>
            <a:fld id="{56A8C18D-8525-4923-8782-1A3F5DE1C27B}" type="slidenum">
              <a:rPr lang="es-ES"/>
              <a:pPr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96752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Kdy</a:t>
            </a:r>
            <a:r>
              <a:rPr lang="en-US" dirty="0" smtClean="0"/>
              <a:t>?</a:t>
            </a:r>
            <a:r>
              <a:rPr lang="cs-CZ" dirty="0" smtClean="0"/>
              <a:t> = pohled z hlediska času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v</a:t>
            </a:r>
            <a:r>
              <a:rPr lang="en-US" dirty="0" smtClean="0"/>
              <a:t>y</a:t>
            </a:r>
            <a:r>
              <a:rPr lang="cs-CZ" dirty="0" smtClean="0"/>
              <a:t>čerpání adres</a:t>
            </a:r>
            <a:endParaRPr lang="en-GB" dirty="0" smtClean="0"/>
          </a:p>
          <a:p>
            <a:pPr lvl="1"/>
            <a:r>
              <a:rPr lang="cs-CZ" dirty="0" smtClean="0"/>
              <a:t>scénář dočerpání stávajících adres</a:t>
            </a:r>
            <a:r>
              <a:rPr lang="en-US" dirty="0" smtClean="0"/>
              <a:t> (150 tis </a:t>
            </a:r>
            <a:r>
              <a:rPr lang="en-US" dirty="0" err="1" smtClean="0"/>
              <a:t>adres</a:t>
            </a:r>
            <a:r>
              <a:rPr lang="en-US" dirty="0" smtClean="0"/>
              <a:t>)</a:t>
            </a:r>
            <a:endParaRPr lang="cs-CZ" dirty="0" smtClean="0"/>
          </a:p>
          <a:p>
            <a:pPr lvl="1"/>
            <a:r>
              <a:rPr lang="cs-CZ" dirty="0"/>
              <a:t>o</a:t>
            </a:r>
            <a:r>
              <a:rPr lang="cs-CZ" dirty="0" smtClean="0"/>
              <a:t>ptimalizace využití adresního prostoru</a:t>
            </a:r>
          </a:p>
          <a:p>
            <a:pPr lvl="1"/>
            <a:r>
              <a:rPr lang="cs-CZ" dirty="0"/>
              <a:t>s</a:t>
            </a:r>
            <a:r>
              <a:rPr lang="cs-CZ" dirty="0" smtClean="0"/>
              <a:t>távající D-</a:t>
            </a:r>
            <a:r>
              <a:rPr lang="cs-CZ" dirty="0" err="1" smtClean="0"/>
              <a:t>Day</a:t>
            </a:r>
            <a:endParaRPr lang="en-GB" dirty="0" smtClean="0"/>
          </a:p>
          <a:p>
            <a:pPr lvl="2"/>
            <a:r>
              <a:rPr lang="en-US" dirty="0" smtClean="0"/>
              <a:t>04/201</a:t>
            </a:r>
            <a:r>
              <a:rPr lang="cs-CZ" dirty="0"/>
              <a:t>2</a:t>
            </a:r>
            <a:r>
              <a:rPr lang="en-US" dirty="0" smtClean="0"/>
              <a:t> mobile</a:t>
            </a:r>
          </a:p>
          <a:p>
            <a:pPr lvl="2"/>
            <a:r>
              <a:rPr lang="en-US" dirty="0" smtClean="0"/>
              <a:t>06/2012 fixed</a:t>
            </a:r>
          </a:p>
          <a:p>
            <a:r>
              <a:rPr lang="cs-CZ" dirty="0" smtClean="0"/>
              <a:t>požadavky zákazníků</a:t>
            </a:r>
            <a:endParaRPr lang="en-GB" dirty="0"/>
          </a:p>
          <a:p>
            <a:pPr lvl="1"/>
            <a:r>
              <a:rPr lang="cs-CZ" dirty="0"/>
              <a:t>s</a:t>
            </a:r>
            <a:r>
              <a:rPr lang="cs-CZ" dirty="0" smtClean="0"/>
              <a:t>tátní správa</a:t>
            </a:r>
          </a:p>
          <a:p>
            <a:pPr lvl="1"/>
            <a:r>
              <a:rPr lang="cs-CZ" dirty="0" smtClean="0"/>
              <a:t>probíhají pilotní realizace</a:t>
            </a:r>
          </a:p>
          <a:p>
            <a:pPr lvl="1"/>
            <a:r>
              <a:rPr lang="cs-CZ" dirty="0"/>
              <a:t>o</a:t>
            </a:r>
            <a:r>
              <a:rPr lang="cs-CZ" dirty="0" smtClean="0"/>
              <a:t>mezení na úrovni procesní a administrativní</a:t>
            </a:r>
          </a:p>
          <a:p>
            <a:pPr marL="360363" lvl="1" indent="0">
              <a:buNone/>
            </a:pPr>
            <a:r>
              <a:rPr lang="cs-CZ" dirty="0" smtClean="0"/>
              <a:t>  </a:t>
            </a:r>
            <a:endParaRPr lang="en-GB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9248" y="6478588"/>
            <a:ext cx="3784601" cy="283906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EurOpen.cz - IPv6 a Telefónica Czech Republic</a:t>
            </a:r>
            <a:endParaRPr lang="en-GB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55307" y="6478588"/>
            <a:ext cx="434975" cy="283905"/>
          </a:xfrm>
          <a:noFill/>
        </p:spPr>
        <p:txBody>
          <a:bodyPr/>
          <a:lstStyle/>
          <a:p>
            <a:fld id="{56A8C18D-8525-4923-8782-1A3F5DE1C27B}" type="slidenum">
              <a:rPr lang="es-ES"/>
              <a:pPr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10502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3"/>
          <p:cNvSpPr>
            <a:spLocks noGrp="1"/>
          </p:cNvSpPr>
          <p:nvPr>
            <p:ph type="title"/>
          </p:nvPr>
        </p:nvSpPr>
        <p:spPr>
          <a:xfrm>
            <a:off x="334851" y="274638"/>
            <a:ext cx="8413861" cy="530225"/>
          </a:xfrm>
        </p:spPr>
        <p:txBody>
          <a:bodyPr/>
          <a:lstStyle/>
          <a:p>
            <a:pPr eaLnBrk="1" hangingPunct="1"/>
            <a:r>
              <a:rPr lang="cs-CZ" dirty="0" smtClean="0"/>
              <a:t>Jak</a:t>
            </a:r>
            <a:r>
              <a:rPr lang="en-US" dirty="0" smtClean="0"/>
              <a:t>? - </a:t>
            </a:r>
            <a:r>
              <a:rPr lang="en-GB" dirty="0" smtClean="0"/>
              <a:t>IPv6 Deployment Strategy</a:t>
            </a:r>
            <a:endParaRPr lang="en-GB" noProof="0" dirty="0" smtClean="0"/>
          </a:p>
        </p:txBody>
      </p:sp>
      <p:sp>
        <p:nvSpPr>
          <p:cNvPr id="20483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6A8C18D-8525-4923-8782-1A3F5DE1C27B}" type="slidenum">
              <a:rPr lang="es-ES"/>
              <a:pPr/>
              <a:t>3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EurOpen.cz - IPv6 a Telefónica Czech Republic</a:t>
            </a:r>
            <a:endParaRPr lang="en-GB" dirty="0"/>
          </a:p>
        </p:txBody>
      </p:sp>
      <p:sp>
        <p:nvSpPr>
          <p:cNvPr id="6" name="Ovál 5"/>
          <p:cNvSpPr/>
          <p:nvPr/>
        </p:nvSpPr>
        <p:spPr bwMode="auto">
          <a:xfrm>
            <a:off x="1639888" y="1547813"/>
            <a:ext cx="1368425" cy="576262"/>
          </a:xfrm>
          <a:prstGeom prst="ellipse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 anchorCtr="1"/>
          <a:lstStyle/>
          <a:p>
            <a:pPr algn="ctr">
              <a:defRPr/>
            </a:pPr>
            <a:r>
              <a:rPr lang="en-US" sz="1200">
                <a:latin typeface="Calibri" pitchFamily="34" charset="0"/>
                <a:cs typeface="Calibri" pitchFamily="34" charset="0"/>
              </a:rPr>
              <a:t>IPv4</a:t>
            </a:r>
          </a:p>
          <a:p>
            <a:pPr algn="ctr">
              <a:defRPr/>
            </a:pPr>
            <a:r>
              <a:rPr lang="en-US" sz="1200">
                <a:latin typeface="Calibri" pitchFamily="34" charset="0"/>
                <a:cs typeface="Calibri" pitchFamily="34" charset="0"/>
              </a:rPr>
              <a:t>content</a:t>
            </a:r>
          </a:p>
        </p:txBody>
      </p:sp>
      <p:sp>
        <p:nvSpPr>
          <p:cNvPr id="7" name="Ovál 6"/>
          <p:cNvSpPr/>
          <p:nvPr/>
        </p:nvSpPr>
        <p:spPr bwMode="auto">
          <a:xfrm>
            <a:off x="2647950" y="1560513"/>
            <a:ext cx="1368425" cy="576262"/>
          </a:xfrm>
          <a:prstGeom prst="ellipse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 anchorCtr="1"/>
          <a:lstStyle/>
          <a:p>
            <a:pPr algn="ctr">
              <a:defRPr/>
            </a:pPr>
            <a:r>
              <a:rPr lang="en-US" sz="1200">
                <a:latin typeface="Calibri" pitchFamily="34" charset="0"/>
                <a:cs typeface="Calibri" pitchFamily="34" charset="0"/>
              </a:rPr>
              <a:t>IPv6</a:t>
            </a:r>
          </a:p>
          <a:p>
            <a:pPr algn="ctr">
              <a:defRPr/>
            </a:pPr>
            <a:r>
              <a:rPr lang="en-US" sz="1200">
                <a:latin typeface="Calibri" pitchFamily="34" charset="0"/>
                <a:cs typeface="Calibri" pitchFamily="34" charset="0"/>
              </a:rPr>
              <a:t>content</a:t>
            </a:r>
          </a:p>
        </p:txBody>
      </p:sp>
      <p:sp>
        <p:nvSpPr>
          <p:cNvPr id="8" name="Ovál 4"/>
          <p:cNvSpPr>
            <a:spLocks noChangeArrowheads="1"/>
          </p:cNvSpPr>
          <p:nvPr/>
        </p:nvSpPr>
        <p:spPr bwMode="auto">
          <a:xfrm>
            <a:off x="1208088" y="1189038"/>
            <a:ext cx="3240087" cy="1087437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1200" dirty="0">
                <a:latin typeface="Calibri" pitchFamily="34" charset="0"/>
                <a:ea typeface="Calibri" pitchFamily="34" charset="0"/>
                <a:cs typeface="Calibri" pitchFamily="34" charset="0"/>
              </a:rPr>
              <a:t> Public Internet</a:t>
            </a:r>
          </a:p>
        </p:txBody>
      </p:sp>
      <p:sp>
        <p:nvSpPr>
          <p:cNvPr id="9" name="Obdélník s odříznutým rohem na stejné straně 8"/>
          <p:cNvSpPr/>
          <p:nvPr/>
        </p:nvSpPr>
        <p:spPr bwMode="auto">
          <a:xfrm>
            <a:off x="1208088" y="5229225"/>
            <a:ext cx="827087" cy="509588"/>
          </a:xfrm>
          <a:prstGeom prst="snip2Same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 anchorCtr="1"/>
          <a:lstStyle/>
          <a:p>
            <a:pPr algn="ctr">
              <a:defRPr/>
            </a:pPr>
            <a:r>
              <a:rPr lang="en-US" sz="1200">
                <a:latin typeface="Calibri" pitchFamily="34" charset="0"/>
                <a:cs typeface="Calibri" pitchFamily="34" charset="0"/>
              </a:rPr>
              <a:t>public IPv4</a:t>
            </a:r>
          </a:p>
        </p:txBody>
      </p:sp>
      <p:sp>
        <p:nvSpPr>
          <p:cNvPr id="10" name="Obdélník s odříznutým rohem na stejné straně 9"/>
          <p:cNvSpPr/>
          <p:nvPr/>
        </p:nvSpPr>
        <p:spPr bwMode="auto">
          <a:xfrm>
            <a:off x="2074863" y="5230813"/>
            <a:ext cx="828675" cy="508000"/>
          </a:xfrm>
          <a:prstGeom prst="snip2Same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 anchorCtr="1"/>
          <a:lstStyle/>
          <a:p>
            <a:pPr algn="ctr">
              <a:defRPr/>
            </a:pPr>
            <a:r>
              <a:rPr lang="en-US" sz="1200">
                <a:latin typeface="Calibri" pitchFamily="34" charset="0"/>
                <a:cs typeface="Calibri" pitchFamily="34" charset="0"/>
              </a:rPr>
              <a:t>public IPv4 public IPv6</a:t>
            </a:r>
          </a:p>
        </p:txBody>
      </p:sp>
      <p:sp>
        <p:nvSpPr>
          <p:cNvPr id="11" name="Obdélník s odříznutým rohem na stejné straně 10"/>
          <p:cNvSpPr/>
          <p:nvPr/>
        </p:nvSpPr>
        <p:spPr bwMode="auto">
          <a:xfrm>
            <a:off x="2935288" y="5230813"/>
            <a:ext cx="828675" cy="508000"/>
          </a:xfrm>
          <a:prstGeom prst="snip2Same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 anchorCtr="1"/>
          <a:lstStyle/>
          <a:p>
            <a:pPr algn="ctr">
              <a:defRPr/>
            </a:pPr>
            <a:r>
              <a:rPr lang="en-US" sz="1200" dirty="0" smtClean="0">
                <a:latin typeface="Calibri" pitchFamily="34" charset="0"/>
                <a:cs typeface="Calibri" pitchFamily="34" charset="0"/>
              </a:rPr>
              <a:t>privateIPv4 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public IPv6</a:t>
            </a:r>
          </a:p>
        </p:txBody>
      </p:sp>
      <p:sp>
        <p:nvSpPr>
          <p:cNvPr id="12" name="Obdélník s odříznutým rohem na stejné straně 11"/>
          <p:cNvSpPr/>
          <p:nvPr/>
        </p:nvSpPr>
        <p:spPr bwMode="auto">
          <a:xfrm>
            <a:off x="3800475" y="5230813"/>
            <a:ext cx="827088" cy="508000"/>
          </a:xfrm>
          <a:prstGeom prst="snip2Same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 anchorCtr="1"/>
          <a:lstStyle/>
          <a:p>
            <a:pPr algn="ctr">
              <a:defRPr/>
            </a:pPr>
            <a:r>
              <a:rPr lang="en-US" sz="1200">
                <a:latin typeface="Calibri" pitchFamily="34" charset="0"/>
                <a:cs typeface="Calibri" pitchFamily="34" charset="0"/>
              </a:rPr>
              <a:t>public IPv6</a:t>
            </a:r>
          </a:p>
        </p:txBody>
      </p:sp>
      <p:sp>
        <p:nvSpPr>
          <p:cNvPr id="13" name="Ovál 13"/>
          <p:cNvSpPr>
            <a:spLocks noChangeArrowheads="1"/>
          </p:cNvSpPr>
          <p:nvPr/>
        </p:nvSpPr>
        <p:spPr bwMode="auto">
          <a:xfrm>
            <a:off x="900113" y="4797425"/>
            <a:ext cx="4049712" cy="136842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1200">
                <a:latin typeface="Calibri" pitchFamily="34" charset="0"/>
                <a:ea typeface="Calibri" pitchFamily="34" charset="0"/>
                <a:cs typeface="Calibri" pitchFamily="34" charset="0"/>
              </a:rPr>
              <a:t>Customers</a:t>
            </a:r>
          </a:p>
        </p:txBody>
      </p:sp>
      <p:cxnSp>
        <p:nvCxnSpPr>
          <p:cNvPr id="14" name="Přímá spojnice se šipkou 20"/>
          <p:cNvCxnSpPr>
            <a:cxnSpLocks noChangeShapeType="1"/>
            <a:stCxn id="20" idx="0"/>
            <a:endCxn id="18" idx="2"/>
          </p:cNvCxnSpPr>
          <p:nvPr/>
        </p:nvCxnSpPr>
        <p:spPr bwMode="auto">
          <a:xfrm flipV="1">
            <a:off x="2897982" y="3464719"/>
            <a:ext cx="0" cy="251619"/>
          </a:xfrm>
          <a:prstGeom prst="straightConnector1">
            <a:avLst/>
          </a:prstGeom>
          <a:noFill/>
          <a:ln w="50800" algn="ctr">
            <a:solidFill>
              <a:srgbClr val="00602B">
                <a:alpha val="48627"/>
              </a:srgbClr>
            </a:solidFill>
            <a:round/>
            <a:headEnd/>
            <a:tailEnd type="arrow" w="med" len="med"/>
          </a:ln>
        </p:spPr>
      </p:cxnSp>
      <p:cxnSp>
        <p:nvCxnSpPr>
          <p:cNvPr id="15" name="Přímá spojnice se šipkou 27"/>
          <p:cNvCxnSpPr>
            <a:cxnSpLocks noChangeShapeType="1"/>
            <a:stCxn id="9" idx="3"/>
            <a:endCxn id="17" idx="4"/>
          </p:cNvCxnSpPr>
          <p:nvPr/>
        </p:nvCxnSpPr>
        <p:spPr bwMode="auto">
          <a:xfrm flipV="1">
            <a:off x="1622425" y="4005263"/>
            <a:ext cx="0" cy="1223962"/>
          </a:xfrm>
          <a:prstGeom prst="straightConnector1">
            <a:avLst/>
          </a:prstGeom>
          <a:noFill/>
          <a:ln w="50800" algn="ctr">
            <a:solidFill>
              <a:srgbClr val="00602B">
                <a:alpha val="48627"/>
              </a:srgbClr>
            </a:solidFill>
            <a:round/>
            <a:headEnd/>
            <a:tailEnd type="arrow" w="med" len="med"/>
          </a:ln>
        </p:spPr>
      </p:cxnSp>
      <p:cxnSp>
        <p:nvCxnSpPr>
          <p:cNvPr id="16" name="Přímá spojnice se šipkou 30"/>
          <p:cNvCxnSpPr>
            <a:cxnSpLocks noChangeShapeType="1"/>
            <a:stCxn id="11" idx="3"/>
            <a:endCxn id="20" idx="4"/>
          </p:cNvCxnSpPr>
          <p:nvPr/>
        </p:nvCxnSpPr>
        <p:spPr bwMode="auto">
          <a:xfrm flipH="1" flipV="1">
            <a:off x="2897982" y="4191000"/>
            <a:ext cx="451644" cy="1039813"/>
          </a:xfrm>
          <a:prstGeom prst="straightConnector1">
            <a:avLst/>
          </a:prstGeom>
          <a:noFill/>
          <a:ln w="50800" algn="ctr">
            <a:solidFill>
              <a:srgbClr val="00602B">
                <a:alpha val="48627"/>
              </a:srgbClr>
            </a:solidFill>
            <a:round/>
            <a:headEnd/>
            <a:tailEnd type="arrow" w="med" len="med"/>
          </a:ln>
        </p:spPr>
      </p:cxnSp>
      <p:sp>
        <p:nvSpPr>
          <p:cNvPr id="17" name="Ovál 16"/>
          <p:cNvSpPr/>
          <p:nvPr/>
        </p:nvSpPr>
        <p:spPr bwMode="auto">
          <a:xfrm>
            <a:off x="1208088" y="2924175"/>
            <a:ext cx="827087" cy="1081088"/>
          </a:xfrm>
          <a:prstGeom prst="ellipse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 anchorCtr="1"/>
          <a:lstStyle/>
          <a:p>
            <a:pPr algn="ctr">
              <a:defRPr/>
            </a:pPr>
            <a:r>
              <a:rPr lang="en-US" sz="1200">
                <a:latin typeface="Calibri" pitchFamily="34" charset="0"/>
                <a:cs typeface="Calibri" pitchFamily="34" charset="0"/>
              </a:rPr>
              <a:t>public</a:t>
            </a:r>
          </a:p>
          <a:p>
            <a:pPr algn="ctr">
              <a:defRPr/>
            </a:pPr>
            <a:r>
              <a:rPr lang="en-US" sz="1200">
                <a:latin typeface="Calibri" pitchFamily="34" charset="0"/>
                <a:cs typeface="Calibri" pitchFamily="34" charset="0"/>
              </a:rPr>
              <a:t>IPv4</a:t>
            </a:r>
          </a:p>
        </p:txBody>
      </p:sp>
      <p:sp>
        <p:nvSpPr>
          <p:cNvPr id="18" name="Obdélník 17"/>
          <p:cNvSpPr/>
          <p:nvPr/>
        </p:nvSpPr>
        <p:spPr bwMode="auto">
          <a:xfrm>
            <a:off x="2484438" y="3031331"/>
            <a:ext cx="827087" cy="433388"/>
          </a:xfrm>
          <a:prstGeom prst="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 anchorCtr="1"/>
          <a:lstStyle/>
          <a:p>
            <a:pPr algn="ctr">
              <a:defRPr/>
            </a:pPr>
            <a:r>
              <a:rPr lang="en-US" sz="1200">
                <a:latin typeface="Calibri" pitchFamily="34" charset="0"/>
                <a:cs typeface="Calibri" pitchFamily="34" charset="0"/>
              </a:rPr>
              <a:t>CGNAT</a:t>
            </a:r>
          </a:p>
        </p:txBody>
      </p:sp>
      <p:cxnSp>
        <p:nvCxnSpPr>
          <p:cNvPr id="19" name="Přímá spojnice se šipkou 40"/>
          <p:cNvCxnSpPr>
            <a:cxnSpLocks noChangeShapeType="1"/>
            <a:stCxn id="18" idx="0"/>
            <a:endCxn id="6" idx="4"/>
          </p:cNvCxnSpPr>
          <p:nvPr/>
        </p:nvCxnSpPr>
        <p:spPr bwMode="auto">
          <a:xfrm flipH="1" flipV="1">
            <a:off x="2324101" y="2124075"/>
            <a:ext cx="573881" cy="907256"/>
          </a:xfrm>
          <a:prstGeom prst="straightConnector1">
            <a:avLst/>
          </a:prstGeom>
          <a:noFill/>
          <a:ln w="50800" algn="ctr">
            <a:solidFill>
              <a:srgbClr val="00602B">
                <a:alpha val="48627"/>
              </a:srgbClr>
            </a:solidFill>
            <a:round/>
            <a:headEnd/>
            <a:tailEnd type="arrow" w="med" len="med"/>
          </a:ln>
        </p:spPr>
      </p:cxnSp>
      <p:sp>
        <p:nvSpPr>
          <p:cNvPr id="20" name="Ovál 19"/>
          <p:cNvSpPr/>
          <p:nvPr/>
        </p:nvSpPr>
        <p:spPr bwMode="auto">
          <a:xfrm>
            <a:off x="2484438" y="3716338"/>
            <a:ext cx="827087" cy="474662"/>
          </a:xfrm>
          <a:prstGeom prst="ellipse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 anchorCtr="1"/>
          <a:lstStyle/>
          <a:p>
            <a:pPr algn="ctr">
              <a:defRPr/>
            </a:pPr>
            <a:r>
              <a:rPr lang="en-US" sz="1200">
                <a:latin typeface="Calibri" pitchFamily="34" charset="0"/>
                <a:cs typeface="Calibri" pitchFamily="34" charset="0"/>
              </a:rPr>
              <a:t>private</a:t>
            </a:r>
          </a:p>
          <a:p>
            <a:pPr algn="ctr">
              <a:defRPr/>
            </a:pPr>
            <a:r>
              <a:rPr lang="en-US" sz="1200">
                <a:latin typeface="Calibri" pitchFamily="34" charset="0"/>
                <a:cs typeface="Calibri" pitchFamily="34" charset="0"/>
              </a:rPr>
              <a:t>IPv4</a:t>
            </a:r>
          </a:p>
        </p:txBody>
      </p:sp>
      <p:cxnSp>
        <p:nvCxnSpPr>
          <p:cNvPr id="21" name="Přímá spojnice se šipkou 49"/>
          <p:cNvCxnSpPr>
            <a:cxnSpLocks noChangeShapeType="1"/>
            <a:stCxn id="10" idx="3"/>
            <a:endCxn id="17" idx="5"/>
          </p:cNvCxnSpPr>
          <p:nvPr/>
        </p:nvCxnSpPr>
        <p:spPr bwMode="auto">
          <a:xfrm flipH="1" flipV="1">
            <a:off x="1914051" y="3846941"/>
            <a:ext cx="575150" cy="1383872"/>
          </a:xfrm>
          <a:prstGeom prst="straightConnector1">
            <a:avLst/>
          </a:prstGeom>
          <a:noFill/>
          <a:ln w="50800" algn="ctr">
            <a:solidFill>
              <a:srgbClr val="00602B">
                <a:alpha val="48627"/>
              </a:srgbClr>
            </a:solidFill>
            <a:round/>
            <a:headEnd/>
            <a:tailEnd type="arrow" w="med" len="med"/>
          </a:ln>
        </p:spPr>
      </p:cxnSp>
      <p:cxnSp>
        <p:nvCxnSpPr>
          <p:cNvPr id="22" name="Přímá spojnice se šipkou 52"/>
          <p:cNvCxnSpPr>
            <a:cxnSpLocks noChangeShapeType="1"/>
            <a:stCxn id="12" idx="3"/>
            <a:endCxn id="23" idx="4"/>
          </p:cNvCxnSpPr>
          <p:nvPr/>
        </p:nvCxnSpPr>
        <p:spPr bwMode="auto">
          <a:xfrm flipV="1">
            <a:off x="4213225" y="3970338"/>
            <a:ext cx="1588" cy="1260475"/>
          </a:xfrm>
          <a:prstGeom prst="straightConnector1">
            <a:avLst/>
          </a:prstGeom>
          <a:noFill/>
          <a:ln w="50800" algn="ctr">
            <a:solidFill>
              <a:srgbClr val="00FE00">
                <a:alpha val="48627"/>
              </a:srgbClr>
            </a:solidFill>
            <a:round/>
            <a:headEnd/>
            <a:tailEnd type="arrow" w="med" len="med"/>
          </a:ln>
        </p:spPr>
      </p:cxnSp>
      <p:sp>
        <p:nvSpPr>
          <p:cNvPr id="23" name="Ovál 22"/>
          <p:cNvSpPr/>
          <p:nvPr/>
        </p:nvSpPr>
        <p:spPr bwMode="auto">
          <a:xfrm>
            <a:off x="3800475" y="2924175"/>
            <a:ext cx="827088" cy="1046163"/>
          </a:xfrm>
          <a:prstGeom prst="ellipse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 anchorCtr="1"/>
          <a:lstStyle/>
          <a:p>
            <a:pPr algn="ctr">
              <a:defRPr/>
            </a:pPr>
            <a:r>
              <a:rPr lang="en-US" sz="1200">
                <a:latin typeface="Calibri" pitchFamily="34" charset="0"/>
                <a:cs typeface="Calibri" pitchFamily="34" charset="0"/>
              </a:rPr>
              <a:t>public</a:t>
            </a:r>
          </a:p>
          <a:p>
            <a:pPr algn="ctr">
              <a:defRPr/>
            </a:pPr>
            <a:r>
              <a:rPr lang="en-US" sz="1200">
                <a:latin typeface="Calibri" pitchFamily="34" charset="0"/>
                <a:cs typeface="Calibri" pitchFamily="34" charset="0"/>
              </a:rPr>
              <a:t>IPv6</a:t>
            </a:r>
          </a:p>
        </p:txBody>
      </p:sp>
      <p:cxnSp>
        <p:nvCxnSpPr>
          <p:cNvPr id="24" name="Přímá spojnice se šipkou 69"/>
          <p:cNvCxnSpPr>
            <a:cxnSpLocks noChangeShapeType="1"/>
            <a:stCxn id="11" idx="3"/>
            <a:endCxn id="23" idx="4"/>
          </p:cNvCxnSpPr>
          <p:nvPr/>
        </p:nvCxnSpPr>
        <p:spPr bwMode="auto">
          <a:xfrm flipV="1">
            <a:off x="3349625" y="3970338"/>
            <a:ext cx="865188" cy="1260475"/>
          </a:xfrm>
          <a:prstGeom prst="straightConnector1">
            <a:avLst/>
          </a:prstGeom>
          <a:noFill/>
          <a:ln w="50800" algn="ctr">
            <a:solidFill>
              <a:srgbClr val="00FE00">
                <a:alpha val="48627"/>
              </a:srgbClr>
            </a:solidFill>
            <a:round/>
            <a:headEnd/>
            <a:tailEnd type="arrow" w="med" len="med"/>
          </a:ln>
        </p:spPr>
      </p:cxnSp>
      <p:cxnSp>
        <p:nvCxnSpPr>
          <p:cNvPr id="25" name="Přímá spojnice se šipkou 72"/>
          <p:cNvCxnSpPr>
            <a:cxnSpLocks noChangeShapeType="1"/>
            <a:stCxn id="10" idx="3"/>
            <a:endCxn id="23" idx="4"/>
          </p:cNvCxnSpPr>
          <p:nvPr/>
        </p:nvCxnSpPr>
        <p:spPr bwMode="auto">
          <a:xfrm flipV="1">
            <a:off x="2489200" y="3970338"/>
            <a:ext cx="1725613" cy="1260475"/>
          </a:xfrm>
          <a:prstGeom prst="straightConnector1">
            <a:avLst/>
          </a:prstGeom>
          <a:noFill/>
          <a:ln w="50800" algn="ctr">
            <a:solidFill>
              <a:srgbClr val="00FE00">
                <a:alpha val="48627"/>
              </a:srgbClr>
            </a:solidFill>
            <a:round/>
            <a:headEnd/>
            <a:tailEnd type="arrow" w="med" len="med"/>
          </a:ln>
        </p:spPr>
      </p:cxnSp>
      <p:cxnSp>
        <p:nvCxnSpPr>
          <p:cNvPr id="26" name="Přímá spojnice se šipkou 83"/>
          <p:cNvCxnSpPr>
            <a:cxnSpLocks noChangeShapeType="1"/>
            <a:stCxn id="17" idx="0"/>
            <a:endCxn id="6" idx="3"/>
          </p:cNvCxnSpPr>
          <p:nvPr/>
        </p:nvCxnSpPr>
        <p:spPr bwMode="auto">
          <a:xfrm flipV="1">
            <a:off x="1622425" y="2039938"/>
            <a:ext cx="217488" cy="884237"/>
          </a:xfrm>
          <a:prstGeom prst="straightConnector1">
            <a:avLst/>
          </a:prstGeom>
          <a:noFill/>
          <a:ln w="50800" algn="ctr">
            <a:solidFill>
              <a:srgbClr val="00602B">
                <a:alpha val="48627"/>
              </a:srgbClr>
            </a:solidFill>
            <a:round/>
            <a:headEnd/>
            <a:tailEnd type="arrow" w="med" len="med"/>
          </a:ln>
        </p:spPr>
      </p:cxnSp>
      <p:cxnSp>
        <p:nvCxnSpPr>
          <p:cNvPr id="27" name="Přímá spojnice se šipkou 86"/>
          <p:cNvCxnSpPr>
            <a:cxnSpLocks noChangeShapeType="1"/>
            <a:stCxn id="23" idx="0"/>
            <a:endCxn id="7" idx="5"/>
          </p:cNvCxnSpPr>
          <p:nvPr/>
        </p:nvCxnSpPr>
        <p:spPr bwMode="auto">
          <a:xfrm flipH="1" flipV="1">
            <a:off x="3816350" y="2052638"/>
            <a:ext cx="398463" cy="871537"/>
          </a:xfrm>
          <a:prstGeom prst="straightConnector1">
            <a:avLst/>
          </a:prstGeom>
          <a:noFill/>
          <a:ln w="50800" algn="ctr">
            <a:solidFill>
              <a:srgbClr val="00FE00">
                <a:alpha val="48627"/>
              </a:srgbClr>
            </a:solidFill>
            <a:round/>
            <a:headEnd/>
            <a:tailEnd type="arrow" w="med" len="med"/>
          </a:ln>
        </p:spPr>
      </p:cxnSp>
      <p:sp>
        <p:nvSpPr>
          <p:cNvPr id="28" name="TextovéPole 53"/>
          <p:cNvSpPr txBox="1">
            <a:spLocks noChangeArrowheads="1"/>
          </p:cNvSpPr>
          <p:nvPr/>
        </p:nvSpPr>
        <p:spPr bwMode="auto">
          <a:xfrm rot="-1112149">
            <a:off x="4046538" y="5637213"/>
            <a:ext cx="727075" cy="319087"/>
          </a:xfrm>
          <a:prstGeom prst="rect">
            <a:avLst/>
          </a:prstGeom>
          <a:solidFill>
            <a:srgbClr val="FFA7A7">
              <a:alpha val="18039"/>
            </a:srgbClr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pPr algn="ctr"/>
            <a:r>
              <a:rPr lang="en-US" sz="800"/>
              <a:t>NO ACCESS </a:t>
            </a:r>
          </a:p>
          <a:p>
            <a:pPr algn="ctr"/>
            <a:r>
              <a:rPr lang="en-US" sz="800"/>
              <a:t>TO IPv4</a:t>
            </a:r>
          </a:p>
        </p:txBody>
      </p:sp>
      <p:sp>
        <p:nvSpPr>
          <p:cNvPr id="29" name="TextovéPole 92"/>
          <p:cNvSpPr txBox="1">
            <a:spLocks noChangeArrowheads="1"/>
          </p:cNvSpPr>
          <p:nvPr/>
        </p:nvSpPr>
        <p:spPr bwMode="auto">
          <a:xfrm rot="533577">
            <a:off x="1120775" y="5595938"/>
            <a:ext cx="727075" cy="319087"/>
          </a:xfrm>
          <a:prstGeom prst="rect">
            <a:avLst/>
          </a:prstGeom>
          <a:solidFill>
            <a:srgbClr val="FFA7A7">
              <a:alpha val="18039"/>
            </a:srgbClr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pPr algn="ctr"/>
            <a:r>
              <a:rPr lang="en-US" sz="800"/>
              <a:t>NO ACCESS </a:t>
            </a:r>
          </a:p>
          <a:p>
            <a:pPr algn="ctr"/>
            <a:r>
              <a:rPr lang="en-US" sz="800"/>
              <a:t>TO IPv6</a:t>
            </a:r>
          </a:p>
        </p:txBody>
      </p:sp>
      <p:sp>
        <p:nvSpPr>
          <p:cNvPr id="30" name="Ovál 99"/>
          <p:cNvSpPr>
            <a:spLocks noChangeArrowheads="1"/>
          </p:cNvSpPr>
          <p:nvPr/>
        </p:nvSpPr>
        <p:spPr bwMode="auto">
          <a:xfrm>
            <a:off x="900113" y="2501900"/>
            <a:ext cx="4103687" cy="20066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12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Telef</a:t>
            </a:r>
            <a:r>
              <a:rPr lang="cs-CZ" sz="12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óni</a:t>
            </a:r>
            <a:r>
              <a:rPr lang="en-US" sz="12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ca</a:t>
            </a:r>
            <a:r>
              <a:rPr lang="en-US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Network</a:t>
            </a:r>
            <a:endParaRPr 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2" name="Content Placeholder 6"/>
          <p:cNvSpPr txBox="1">
            <a:spLocks/>
          </p:cNvSpPr>
          <p:nvPr/>
        </p:nvSpPr>
        <p:spPr>
          <a:xfrm>
            <a:off x="5129963" y="1189038"/>
            <a:ext cx="3807975" cy="5156993"/>
          </a:xfrm>
          <a:prstGeom prst="rect">
            <a:avLst/>
          </a:prstGeom>
        </p:spPr>
        <p:txBody>
          <a:bodyPr/>
          <a:lstStyle>
            <a:lvl1pPr marL="269875" indent="-269875" algn="just" defTabSz="457200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65C3D4"/>
              </a:buClr>
              <a:buSzPct val="150000"/>
              <a:buFont typeface="Wingdings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238" indent="-269875" algn="just" defTabSz="457200" rtl="0" eaLnBrk="0" fontAlgn="base" hangingPunct="0">
              <a:spcBef>
                <a:spcPct val="0"/>
              </a:spcBef>
              <a:spcAft>
                <a:spcPts val="600"/>
              </a:spcAft>
              <a:buSzPct val="15000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900113" indent="-180975" algn="just" defTabSz="457200" rtl="0" eaLnBrk="0" fontAlgn="base" hangingPunct="0">
              <a:spcBef>
                <a:spcPct val="0"/>
              </a:spcBef>
              <a:spcAft>
                <a:spcPts val="600"/>
              </a:spcAft>
              <a:buSzPct val="150000"/>
              <a:buFont typeface="Lucida Grande" charset="0"/>
              <a:buChar char="›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169988" indent="-180975" algn="just" defTabSz="457200" rtl="0" eaLnBrk="0" fontAlgn="base" hangingPunct="0">
              <a:spcBef>
                <a:spcPct val="0"/>
              </a:spcBef>
              <a:spcAft>
                <a:spcPts val="600"/>
              </a:spcAft>
              <a:buSzPct val="150000"/>
              <a:buFont typeface="Lucida Grande" charset="0"/>
              <a:buChar char="›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1438275" indent="-179388" algn="just" defTabSz="457200" rtl="0" eaLnBrk="0" fontAlgn="base" hangingPunct="0">
              <a:spcBef>
                <a:spcPct val="0"/>
              </a:spcBef>
              <a:spcAft>
                <a:spcPts val="600"/>
              </a:spcAft>
              <a:buSzPct val="150000"/>
              <a:buFont typeface="Lucida Grande" charset="0"/>
              <a:buChar char="›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071688" indent="-177800" algn="just" defTabSz="457200" rtl="0" fontAlgn="base">
              <a:spcBef>
                <a:spcPct val="0"/>
              </a:spcBef>
              <a:spcAft>
                <a:spcPts val="600"/>
              </a:spcAft>
              <a:buSzPct val="150000"/>
              <a:buFont typeface="Lucida Grande" charset="0"/>
              <a:buChar char="›"/>
              <a:defRPr sz="1200">
                <a:solidFill>
                  <a:schemeClr val="tx1"/>
                </a:solidFill>
                <a:latin typeface="+mn-lt"/>
                <a:ea typeface="+mn-ea"/>
              </a:defRPr>
            </a:lvl6pPr>
            <a:lvl7pPr marL="2528888" indent="-177800" algn="just" defTabSz="457200" rtl="0" fontAlgn="base">
              <a:spcBef>
                <a:spcPct val="0"/>
              </a:spcBef>
              <a:spcAft>
                <a:spcPts val="600"/>
              </a:spcAft>
              <a:buSzPct val="150000"/>
              <a:buFont typeface="Lucida Grande" charset="0"/>
              <a:buChar char="›"/>
              <a:defRPr sz="1200">
                <a:solidFill>
                  <a:schemeClr val="tx1"/>
                </a:solidFill>
                <a:latin typeface="+mn-lt"/>
                <a:ea typeface="+mn-ea"/>
              </a:defRPr>
            </a:lvl7pPr>
            <a:lvl8pPr marL="2986088" indent="-177800" algn="just" defTabSz="457200" rtl="0" fontAlgn="base">
              <a:spcBef>
                <a:spcPct val="0"/>
              </a:spcBef>
              <a:spcAft>
                <a:spcPts val="600"/>
              </a:spcAft>
              <a:buSzPct val="150000"/>
              <a:buFont typeface="Lucida Grande" charset="0"/>
              <a:buChar char="›"/>
              <a:defRPr sz="1200">
                <a:solidFill>
                  <a:schemeClr val="tx1"/>
                </a:solidFill>
                <a:latin typeface="+mn-lt"/>
                <a:ea typeface="+mn-ea"/>
              </a:defRPr>
            </a:lvl8pPr>
            <a:lvl9pPr marL="3443288" indent="-177800" algn="just" defTabSz="457200" rtl="0" fontAlgn="base">
              <a:spcBef>
                <a:spcPct val="0"/>
              </a:spcBef>
              <a:spcAft>
                <a:spcPts val="600"/>
              </a:spcAft>
              <a:buSzPct val="150000"/>
              <a:buFont typeface="Lucida Grande" charset="0"/>
              <a:buChar char="›"/>
              <a:defRPr sz="1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cs-CZ" dirty="0" smtClean="0"/>
              <a:t>Principy</a:t>
            </a:r>
            <a:endParaRPr lang="en-GB" dirty="0"/>
          </a:p>
          <a:p>
            <a:pPr marL="749300" lvl="4" indent="-342900">
              <a:lnSpc>
                <a:spcPct val="120000"/>
              </a:lnSpc>
              <a:buFont typeface="Wingdings" pitchFamily="2" charset="2"/>
              <a:buChar char="§"/>
              <a:defRPr/>
            </a:pPr>
            <a:r>
              <a:rPr lang="cs-CZ" sz="1400" dirty="0" smtClean="0"/>
              <a:t>Světy </a:t>
            </a:r>
            <a:r>
              <a:rPr lang="en-US" sz="1400" dirty="0" smtClean="0"/>
              <a:t>IPv4 a IPv6 </a:t>
            </a:r>
            <a:r>
              <a:rPr lang="cs-CZ" sz="1400" dirty="0" smtClean="0"/>
              <a:t>budou co-existovat po mnoho let</a:t>
            </a:r>
            <a:endParaRPr lang="en-US" sz="1400" dirty="0"/>
          </a:p>
          <a:p>
            <a:pPr marL="749300" lvl="4" indent="-342900">
              <a:lnSpc>
                <a:spcPct val="120000"/>
              </a:lnSpc>
              <a:buFont typeface="Wingdings" pitchFamily="2" charset="2"/>
              <a:buChar char="§"/>
              <a:defRPr/>
            </a:pPr>
            <a:r>
              <a:rPr lang="cs-CZ" sz="1400" dirty="0" smtClean="0"/>
              <a:t>Telefónica zvolila celosvětově strategii </a:t>
            </a:r>
            <a:r>
              <a:rPr lang="cs-CZ" sz="1400" dirty="0"/>
              <a:t>d</a:t>
            </a:r>
            <a:r>
              <a:rPr lang="en-US" sz="1400" dirty="0" err="1" smtClean="0"/>
              <a:t>ual</a:t>
            </a:r>
            <a:r>
              <a:rPr lang="en-US" sz="1400" dirty="0" smtClean="0"/>
              <a:t>-stack </a:t>
            </a:r>
            <a:r>
              <a:rPr lang="cs-CZ" sz="1400" dirty="0" smtClean="0"/>
              <a:t>poskytující paralelní </a:t>
            </a:r>
            <a:r>
              <a:rPr lang="en-US" sz="1400" dirty="0" smtClean="0"/>
              <a:t>IP</a:t>
            </a:r>
            <a:r>
              <a:rPr lang="cs-CZ" sz="1400" dirty="0"/>
              <a:t>v</a:t>
            </a:r>
            <a:r>
              <a:rPr lang="en-US" sz="1400" dirty="0"/>
              <a:t>4 </a:t>
            </a:r>
            <a:r>
              <a:rPr lang="cs-CZ" sz="1400" dirty="0" smtClean="0"/>
              <a:t>a </a:t>
            </a:r>
            <a:r>
              <a:rPr lang="en-US" sz="1400" dirty="0" smtClean="0"/>
              <a:t>IP</a:t>
            </a:r>
            <a:r>
              <a:rPr lang="cs-CZ" sz="1400" dirty="0"/>
              <a:t>v</a:t>
            </a:r>
            <a:r>
              <a:rPr lang="en-US" sz="1400" dirty="0"/>
              <a:t>6 </a:t>
            </a:r>
            <a:r>
              <a:rPr lang="cs-CZ" sz="1400" dirty="0" smtClean="0"/>
              <a:t>přístup koncového uživatele</a:t>
            </a:r>
          </a:p>
          <a:p>
            <a:pPr marL="749300" lvl="4" indent="-342900">
              <a:lnSpc>
                <a:spcPct val="120000"/>
              </a:lnSpc>
              <a:buFont typeface="Wingdings" pitchFamily="2" charset="2"/>
              <a:buChar char="§"/>
              <a:defRPr/>
            </a:pPr>
            <a:endParaRPr lang="en-US" dirty="0"/>
          </a:p>
          <a:p>
            <a:pPr marL="749300" lvl="4" indent="-342900">
              <a:lnSpc>
                <a:spcPct val="120000"/>
              </a:lnSpc>
              <a:buFont typeface="Wingdings" pitchFamily="2" charset="2"/>
              <a:buChar char="§"/>
              <a:defRPr/>
            </a:pPr>
            <a:endParaRPr lang="en-US" dirty="0"/>
          </a:p>
          <a:p>
            <a:pPr lvl="2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261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Font typeface="Times New Roman" pitchFamily="18" charset="0"/>
              <a:buNone/>
            </a:pPr>
            <a:r>
              <a:rPr lang="en-US" dirty="0" err="1" smtClean="0"/>
              <a:t>Migrace</a:t>
            </a:r>
            <a:r>
              <a:rPr lang="en-US" dirty="0" smtClean="0"/>
              <a:t> v4 -&gt; v6 </a:t>
            </a:r>
            <a:r>
              <a:rPr lang="en-US" dirty="0" err="1" smtClean="0"/>
              <a:t>Poskytovatel</a:t>
            </a:r>
            <a:r>
              <a:rPr lang="cs-CZ" dirty="0" smtClean="0"/>
              <a:t>é obsahu</a:t>
            </a:r>
            <a:endParaRPr lang="en-US" dirty="0" smtClean="0"/>
          </a:p>
        </p:txBody>
      </p:sp>
      <p:graphicFrame>
        <p:nvGraphicFramePr>
          <p:cNvPr id="3" name="Zástupný symbol pro obsah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1809723"/>
              </p:ext>
            </p:extLst>
          </p:nvPr>
        </p:nvGraphicFramePr>
        <p:xfrm>
          <a:off x="6130344" y="1959331"/>
          <a:ext cx="2901703" cy="3255301"/>
        </p:xfrm>
        <a:graphic>
          <a:graphicData uri="http://schemas.openxmlformats.org/drawingml/2006/table">
            <a:tbl>
              <a:tblPr/>
              <a:tblGrid>
                <a:gridCol w="2069973"/>
                <a:gridCol w="831730"/>
              </a:tblGrid>
              <a:tr h="29984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DOMAIN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[PCT]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84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uloz.to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10,15%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472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youtube.com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10,68%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472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share-rapid.com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299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windowsupdate.com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4,33%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472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facebook.com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472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czshare.com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472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freevideo.cz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472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megavideo.com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472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helldata.com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472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nacevi.cz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4,27%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" name="Content Placeholder 6"/>
          <p:cNvSpPr txBox="1">
            <a:spLocks/>
          </p:cNvSpPr>
          <p:nvPr/>
        </p:nvSpPr>
        <p:spPr bwMode="auto">
          <a:xfrm>
            <a:off x="349251" y="1376274"/>
            <a:ext cx="5781093" cy="4987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>
            <a:lvl1pPr marL="269875" indent="-269875" algn="just" defTabSz="457200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65C3D4"/>
              </a:buClr>
              <a:buSzPct val="150000"/>
              <a:buFont typeface="Wingdings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238" indent="-269875" algn="just" defTabSz="457200" rtl="0" eaLnBrk="0" fontAlgn="base" hangingPunct="0">
              <a:spcBef>
                <a:spcPct val="0"/>
              </a:spcBef>
              <a:spcAft>
                <a:spcPts val="600"/>
              </a:spcAft>
              <a:buSzPct val="15000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900113" indent="-180975" algn="just" defTabSz="457200" rtl="0" eaLnBrk="0" fontAlgn="base" hangingPunct="0">
              <a:spcBef>
                <a:spcPct val="0"/>
              </a:spcBef>
              <a:spcAft>
                <a:spcPts val="600"/>
              </a:spcAft>
              <a:buSzPct val="150000"/>
              <a:buFont typeface="Lucida Grande" charset="0"/>
              <a:buChar char="›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169988" indent="-180975" algn="just" defTabSz="457200" rtl="0" eaLnBrk="0" fontAlgn="base" hangingPunct="0">
              <a:spcBef>
                <a:spcPct val="0"/>
              </a:spcBef>
              <a:spcAft>
                <a:spcPts val="600"/>
              </a:spcAft>
              <a:buSzPct val="150000"/>
              <a:buFont typeface="Lucida Grande" charset="0"/>
              <a:buChar char="›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1438275" indent="-179388" algn="just" defTabSz="457200" rtl="0" eaLnBrk="0" fontAlgn="base" hangingPunct="0">
              <a:spcBef>
                <a:spcPct val="0"/>
              </a:spcBef>
              <a:spcAft>
                <a:spcPts val="600"/>
              </a:spcAft>
              <a:buSzPct val="150000"/>
              <a:buFont typeface="Lucida Grande" charset="0"/>
              <a:buChar char="›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071688" indent="-177800" algn="just" defTabSz="457200" rtl="0" fontAlgn="base">
              <a:spcBef>
                <a:spcPct val="0"/>
              </a:spcBef>
              <a:spcAft>
                <a:spcPts val="600"/>
              </a:spcAft>
              <a:buSzPct val="150000"/>
              <a:buFont typeface="Lucida Grande" charset="0"/>
              <a:buChar char="›"/>
              <a:defRPr sz="1200">
                <a:solidFill>
                  <a:schemeClr val="tx1"/>
                </a:solidFill>
                <a:latin typeface="+mn-lt"/>
                <a:ea typeface="+mn-ea"/>
              </a:defRPr>
            </a:lvl6pPr>
            <a:lvl7pPr marL="2528888" indent="-177800" algn="just" defTabSz="457200" rtl="0" fontAlgn="base">
              <a:spcBef>
                <a:spcPct val="0"/>
              </a:spcBef>
              <a:spcAft>
                <a:spcPts val="600"/>
              </a:spcAft>
              <a:buSzPct val="150000"/>
              <a:buFont typeface="Lucida Grande" charset="0"/>
              <a:buChar char="›"/>
              <a:defRPr sz="1200">
                <a:solidFill>
                  <a:schemeClr val="tx1"/>
                </a:solidFill>
                <a:latin typeface="+mn-lt"/>
                <a:ea typeface="+mn-ea"/>
              </a:defRPr>
            </a:lvl7pPr>
            <a:lvl8pPr marL="2986088" indent="-177800" algn="just" defTabSz="457200" rtl="0" fontAlgn="base">
              <a:spcBef>
                <a:spcPct val="0"/>
              </a:spcBef>
              <a:spcAft>
                <a:spcPts val="600"/>
              </a:spcAft>
              <a:buSzPct val="150000"/>
              <a:buFont typeface="Lucida Grande" charset="0"/>
              <a:buChar char="›"/>
              <a:defRPr sz="1200">
                <a:solidFill>
                  <a:schemeClr val="tx1"/>
                </a:solidFill>
                <a:latin typeface="+mn-lt"/>
                <a:ea typeface="+mn-ea"/>
              </a:defRPr>
            </a:lvl8pPr>
            <a:lvl9pPr marL="3443288" indent="-177800" algn="just" defTabSz="457200" rtl="0" fontAlgn="base">
              <a:spcBef>
                <a:spcPct val="0"/>
              </a:spcBef>
              <a:spcAft>
                <a:spcPts val="600"/>
              </a:spcAft>
              <a:buSzPct val="150000"/>
              <a:buFont typeface="Lucida Grande" charset="0"/>
              <a:buChar char="›"/>
              <a:defRPr sz="1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l"/>
            <a:r>
              <a:rPr lang="cs-CZ" dirty="0" smtClean="0"/>
              <a:t>na straně Internetu </a:t>
            </a:r>
            <a:br>
              <a:rPr lang="cs-CZ" dirty="0" smtClean="0"/>
            </a:br>
            <a:r>
              <a:rPr lang="cs-CZ" dirty="0" smtClean="0"/>
              <a:t>(</a:t>
            </a:r>
            <a:r>
              <a:rPr lang="cs-CZ" dirty="0" err="1" smtClean="0"/>
              <a:t>content</a:t>
            </a:r>
            <a:r>
              <a:rPr lang="cs-CZ" dirty="0" smtClean="0"/>
              <a:t> providerů)</a:t>
            </a:r>
          </a:p>
          <a:p>
            <a:pPr lvl="1"/>
            <a:r>
              <a:rPr lang="cs-CZ" b="0" dirty="0" smtClean="0"/>
              <a:t>V4 x V4/V6 x V6</a:t>
            </a:r>
          </a:p>
          <a:p>
            <a:pPr lvl="1" algn="l"/>
            <a:endParaRPr lang="cs-CZ" b="0" dirty="0" smtClean="0"/>
          </a:p>
          <a:p>
            <a:pPr lvl="1" algn="l"/>
            <a:r>
              <a:rPr lang="en-US" b="0" dirty="0" smtClean="0"/>
              <a:t>o</a:t>
            </a:r>
            <a:r>
              <a:rPr lang="cs-CZ" b="0" dirty="0"/>
              <a:t>č</a:t>
            </a:r>
            <a:r>
              <a:rPr lang="en-US" b="0" dirty="0" err="1"/>
              <a:t>ek</a:t>
            </a:r>
            <a:r>
              <a:rPr lang="cs-CZ" b="0" dirty="0"/>
              <a:t>á</a:t>
            </a:r>
            <a:r>
              <a:rPr lang="en-US" b="0" dirty="0"/>
              <a:t>v</a:t>
            </a:r>
            <a:r>
              <a:rPr lang="cs-CZ" b="0" dirty="0"/>
              <a:t>á</a:t>
            </a:r>
            <a:r>
              <a:rPr lang="en-US" b="0" dirty="0"/>
              <a:t>me</a:t>
            </a:r>
            <a:r>
              <a:rPr lang="cs-CZ" b="0" dirty="0"/>
              <a:t> rychlou migraci většiny obsahu na v</a:t>
            </a:r>
            <a:r>
              <a:rPr lang="en-US" b="0" dirty="0"/>
              <a:t>4</a:t>
            </a:r>
            <a:r>
              <a:rPr lang="cs-CZ" b="0" dirty="0"/>
              <a:t>/v</a:t>
            </a:r>
            <a:r>
              <a:rPr lang="en-US" b="0" dirty="0"/>
              <a:t>6 </a:t>
            </a:r>
            <a:r>
              <a:rPr lang="cs-CZ" b="0" dirty="0"/>
              <a:t>(2H11-1H12)</a:t>
            </a:r>
            <a:endParaRPr lang="en-US" b="0" dirty="0"/>
          </a:p>
          <a:p>
            <a:pPr lvl="2" algn="l"/>
            <a:r>
              <a:rPr lang="en-US" sz="1800" b="0" i="1" dirty="0"/>
              <a:t>TOP10 </a:t>
            </a:r>
            <a:r>
              <a:rPr lang="en-US" sz="1800" b="0" i="1" dirty="0" err="1"/>
              <a:t>dom</a:t>
            </a:r>
            <a:r>
              <a:rPr lang="cs-CZ" sz="1800" b="0" i="1" dirty="0" err="1"/>
              <a:t>én</a:t>
            </a:r>
            <a:r>
              <a:rPr lang="cs-CZ" sz="1800" b="0" i="1" dirty="0"/>
              <a:t> reprezentuje 45</a:t>
            </a:r>
            <a:r>
              <a:rPr lang="en-US" sz="1800" b="0" i="1" dirty="0"/>
              <a:t>% </a:t>
            </a:r>
            <a:r>
              <a:rPr lang="en-US" sz="1800" b="0" i="1" dirty="0" err="1"/>
              <a:t>provozu</a:t>
            </a:r>
            <a:endParaRPr lang="en-US" sz="1800" b="0" i="1" dirty="0"/>
          </a:p>
          <a:p>
            <a:pPr lvl="1"/>
            <a:endParaRPr lang="cs-CZ" b="0" dirty="0"/>
          </a:p>
          <a:p>
            <a:pPr lvl="1"/>
            <a:r>
              <a:rPr lang="en-US" b="0" dirty="0"/>
              <a:t>o</a:t>
            </a:r>
            <a:r>
              <a:rPr lang="cs-CZ" b="0" dirty="0"/>
              <a:t>č</a:t>
            </a:r>
            <a:r>
              <a:rPr lang="en-US" b="0" dirty="0" err="1"/>
              <a:t>ek</a:t>
            </a:r>
            <a:r>
              <a:rPr lang="cs-CZ" b="0" dirty="0"/>
              <a:t>á</a:t>
            </a:r>
            <a:r>
              <a:rPr lang="en-US" b="0" dirty="0"/>
              <a:t>v</a:t>
            </a:r>
            <a:r>
              <a:rPr lang="cs-CZ" b="0" dirty="0"/>
              <a:t>á</a:t>
            </a:r>
            <a:r>
              <a:rPr lang="en-US" b="0" dirty="0"/>
              <a:t>me</a:t>
            </a:r>
            <a:r>
              <a:rPr lang="cs-CZ" b="0" dirty="0"/>
              <a:t> málo v6 exkluzivního obsahu v následujících letech (2011-2013)</a:t>
            </a:r>
          </a:p>
          <a:p>
            <a:pPr lvl="1"/>
            <a:endParaRPr lang="cs-CZ" b="0" dirty="0"/>
          </a:p>
          <a:p>
            <a:pPr lvl="1"/>
            <a:r>
              <a:rPr lang="cs-CZ" b="0" dirty="0"/>
              <a:t>long-</a:t>
            </a:r>
            <a:r>
              <a:rPr lang="cs-CZ" b="0" dirty="0" err="1"/>
              <a:t>tail</a:t>
            </a:r>
            <a:r>
              <a:rPr lang="cs-CZ" b="0" dirty="0"/>
              <a:t> čistě v4 obsahu v trvání několika let ( </a:t>
            </a:r>
            <a:r>
              <a:rPr lang="en-US" b="0" dirty="0"/>
              <a:t>&gt;</a:t>
            </a:r>
            <a:r>
              <a:rPr lang="cs-CZ" b="0" dirty="0"/>
              <a:t>2015)</a:t>
            </a:r>
            <a:endParaRPr lang="cs-CZ" b="0" dirty="0" smtClean="0"/>
          </a:p>
          <a:p>
            <a:pPr marL="360363" lvl="1" indent="0">
              <a:buFontTx/>
              <a:buNone/>
            </a:pPr>
            <a:r>
              <a:rPr lang="cs-CZ" b="0" dirty="0" smtClean="0"/>
              <a:t>  </a:t>
            </a:r>
            <a:endParaRPr lang="en-GB" b="0" dirty="0"/>
          </a:p>
        </p:txBody>
      </p:sp>
      <p:sp>
        <p:nvSpPr>
          <p:cNvPr id="1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55307" y="6478588"/>
            <a:ext cx="434975" cy="283905"/>
          </a:xfrm>
          <a:noFill/>
        </p:spPr>
        <p:txBody>
          <a:bodyPr/>
          <a:lstStyle/>
          <a:p>
            <a:fld id="{56A8C18D-8525-4923-8782-1A3F5DE1C27B}" type="slidenum">
              <a:rPr lang="es-ES"/>
              <a:pPr/>
              <a:t>4</a:t>
            </a:fld>
            <a:endParaRPr lang="es-ES" dirty="0"/>
          </a:p>
        </p:txBody>
      </p:sp>
      <p:sp>
        <p:nvSpPr>
          <p:cNvPr id="1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9248" y="6478588"/>
            <a:ext cx="3784601" cy="283906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EurOpen.cz - IPv6 a Telefónica Czech Republic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91432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Font typeface="Times New Roman" pitchFamily="18" charset="0"/>
              <a:buNone/>
            </a:pPr>
            <a:r>
              <a:rPr lang="cs-CZ" dirty="0" smtClean="0"/>
              <a:t>Migrace</a:t>
            </a:r>
            <a:r>
              <a:rPr lang="en-US" dirty="0" smtClean="0"/>
              <a:t> v4 -&gt; v6 </a:t>
            </a:r>
            <a:r>
              <a:rPr lang="cs-CZ" dirty="0" smtClean="0"/>
              <a:t>Zákazníci</a:t>
            </a:r>
            <a:endParaRPr lang="en-US" dirty="0" smtClean="0"/>
          </a:p>
        </p:txBody>
      </p:sp>
      <p:sp>
        <p:nvSpPr>
          <p:cNvPr id="15" name="Content Placeholder 6"/>
          <p:cNvSpPr txBox="1">
            <a:spLocks/>
          </p:cNvSpPr>
          <p:nvPr/>
        </p:nvSpPr>
        <p:spPr bwMode="auto">
          <a:xfrm>
            <a:off x="349251" y="1376274"/>
            <a:ext cx="5552785" cy="4946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>
            <a:lvl1pPr marL="269875" indent="-269875" algn="just" defTabSz="457200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65C3D4"/>
              </a:buClr>
              <a:buSzPct val="150000"/>
              <a:buFont typeface="Wingdings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238" indent="-269875" algn="just" defTabSz="457200" rtl="0" eaLnBrk="0" fontAlgn="base" hangingPunct="0">
              <a:spcBef>
                <a:spcPct val="0"/>
              </a:spcBef>
              <a:spcAft>
                <a:spcPts val="600"/>
              </a:spcAft>
              <a:buSzPct val="15000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900113" indent="-180975" algn="just" defTabSz="457200" rtl="0" eaLnBrk="0" fontAlgn="base" hangingPunct="0">
              <a:spcBef>
                <a:spcPct val="0"/>
              </a:spcBef>
              <a:spcAft>
                <a:spcPts val="600"/>
              </a:spcAft>
              <a:buSzPct val="150000"/>
              <a:buFont typeface="Lucida Grande" charset="0"/>
              <a:buChar char="›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169988" indent="-180975" algn="just" defTabSz="457200" rtl="0" eaLnBrk="0" fontAlgn="base" hangingPunct="0">
              <a:spcBef>
                <a:spcPct val="0"/>
              </a:spcBef>
              <a:spcAft>
                <a:spcPts val="600"/>
              </a:spcAft>
              <a:buSzPct val="150000"/>
              <a:buFont typeface="Lucida Grande" charset="0"/>
              <a:buChar char="›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1438275" indent="-179388" algn="just" defTabSz="457200" rtl="0" eaLnBrk="0" fontAlgn="base" hangingPunct="0">
              <a:spcBef>
                <a:spcPct val="0"/>
              </a:spcBef>
              <a:spcAft>
                <a:spcPts val="600"/>
              </a:spcAft>
              <a:buSzPct val="150000"/>
              <a:buFont typeface="Lucida Grande" charset="0"/>
              <a:buChar char="›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071688" indent="-177800" algn="just" defTabSz="457200" rtl="0" fontAlgn="base">
              <a:spcBef>
                <a:spcPct val="0"/>
              </a:spcBef>
              <a:spcAft>
                <a:spcPts val="600"/>
              </a:spcAft>
              <a:buSzPct val="150000"/>
              <a:buFont typeface="Lucida Grande" charset="0"/>
              <a:buChar char="›"/>
              <a:defRPr sz="1200">
                <a:solidFill>
                  <a:schemeClr val="tx1"/>
                </a:solidFill>
                <a:latin typeface="+mn-lt"/>
                <a:ea typeface="+mn-ea"/>
              </a:defRPr>
            </a:lvl6pPr>
            <a:lvl7pPr marL="2528888" indent="-177800" algn="just" defTabSz="457200" rtl="0" fontAlgn="base">
              <a:spcBef>
                <a:spcPct val="0"/>
              </a:spcBef>
              <a:spcAft>
                <a:spcPts val="600"/>
              </a:spcAft>
              <a:buSzPct val="150000"/>
              <a:buFont typeface="Lucida Grande" charset="0"/>
              <a:buChar char="›"/>
              <a:defRPr sz="1200">
                <a:solidFill>
                  <a:schemeClr val="tx1"/>
                </a:solidFill>
                <a:latin typeface="+mn-lt"/>
                <a:ea typeface="+mn-ea"/>
              </a:defRPr>
            </a:lvl7pPr>
            <a:lvl8pPr marL="2986088" indent="-177800" algn="just" defTabSz="457200" rtl="0" fontAlgn="base">
              <a:spcBef>
                <a:spcPct val="0"/>
              </a:spcBef>
              <a:spcAft>
                <a:spcPts val="600"/>
              </a:spcAft>
              <a:buSzPct val="150000"/>
              <a:buFont typeface="Lucida Grande" charset="0"/>
              <a:buChar char="›"/>
              <a:defRPr sz="1200">
                <a:solidFill>
                  <a:schemeClr val="tx1"/>
                </a:solidFill>
                <a:latin typeface="+mn-lt"/>
                <a:ea typeface="+mn-ea"/>
              </a:defRPr>
            </a:lvl8pPr>
            <a:lvl9pPr marL="3443288" indent="-177800" algn="just" defTabSz="457200" rtl="0" fontAlgn="base">
              <a:spcBef>
                <a:spcPct val="0"/>
              </a:spcBef>
              <a:spcAft>
                <a:spcPts val="600"/>
              </a:spcAft>
              <a:buSzPct val="150000"/>
              <a:buFont typeface="Lucida Grande" charset="0"/>
              <a:buChar char="›"/>
              <a:defRPr sz="1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cs-CZ" dirty="0" smtClean="0"/>
              <a:t>na straně zákazníků</a:t>
            </a:r>
            <a:endParaRPr lang="en-GB" dirty="0"/>
          </a:p>
          <a:p>
            <a:pPr lvl="1"/>
            <a:r>
              <a:rPr lang="cs-CZ" b="0" dirty="0" smtClean="0"/>
              <a:t>V4 x V4/V6 x V6</a:t>
            </a:r>
          </a:p>
          <a:p>
            <a:pPr lvl="1" algn="l"/>
            <a:endParaRPr lang="cs-CZ" b="0" dirty="0"/>
          </a:p>
          <a:p>
            <a:pPr lvl="1"/>
            <a:r>
              <a:rPr lang="cs-CZ" b="0" dirty="0"/>
              <a:t>hlavně pro nové zákazníky</a:t>
            </a:r>
            <a:endParaRPr lang="en-US" b="0" dirty="0"/>
          </a:p>
          <a:p>
            <a:pPr lvl="1"/>
            <a:r>
              <a:rPr lang="en-US" b="0" dirty="0" smtClean="0"/>
              <a:t>o</a:t>
            </a:r>
            <a:r>
              <a:rPr lang="cs-CZ" b="0" dirty="0"/>
              <a:t>č</a:t>
            </a:r>
            <a:r>
              <a:rPr lang="en-US" b="0" dirty="0" err="1"/>
              <a:t>ek</a:t>
            </a:r>
            <a:r>
              <a:rPr lang="cs-CZ" b="0" dirty="0"/>
              <a:t>á</a:t>
            </a:r>
            <a:r>
              <a:rPr lang="en-US" b="0" dirty="0"/>
              <a:t>v</a:t>
            </a:r>
            <a:r>
              <a:rPr lang="cs-CZ" b="0" dirty="0"/>
              <a:t>á</a:t>
            </a:r>
            <a:r>
              <a:rPr lang="en-US" b="0" dirty="0"/>
              <a:t>me</a:t>
            </a:r>
            <a:r>
              <a:rPr lang="cs-CZ" b="0" dirty="0"/>
              <a:t> </a:t>
            </a:r>
            <a:r>
              <a:rPr lang="cs-CZ" b="0" dirty="0" smtClean="0"/>
              <a:t>dobrou penetraci OS, které budou V4/V6 nativně podporovat </a:t>
            </a:r>
            <a:endParaRPr lang="cs-CZ" b="0" dirty="0"/>
          </a:p>
          <a:p>
            <a:pPr lvl="1"/>
            <a:r>
              <a:rPr lang="cs-CZ" b="0" dirty="0" smtClean="0"/>
              <a:t>Migrace stávajících zákazníků do V4/V6 na základě dobrovolnosti</a:t>
            </a:r>
          </a:p>
          <a:p>
            <a:pPr lvl="1"/>
            <a:r>
              <a:rPr lang="cs-CZ" b="0" dirty="0" smtClean="0"/>
              <a:t>long-</a:t>
            </a:r>
            <a:r>
              <a:rPr lang="cs-CZ" b="0" dirty="0" err="1" smtClean="0"/>
              <a:t>tail</a:t>
            </a:r>
            <a:r>
              <a:rPr lang="cs-CZ" b="0" dirty="0" smtClean="0"/>
              <a:t> </a:t>
            </a:r>
            <a:r>
              <a:rPr lang="cs-CZ" b="0" dirty="0"/>
              <a:t>čistě v4 </a:t>
            </a:r>
            <a:r>
              <a:rPr lang="cs-CZ" b="0" dirty="0" smtClean="0"/>
              <a:t>zákazníků v </a:t>
            </a:r>
            <a:r>
              <a:rPr lang="cs-CZ" b="0" dirty="0"/>
              <a:t>trvání několika let ( </a:t>
            </a:r>
            <a:r>
              <a:rPr lang="en-US" b="0" dirty="0"/>
              <a:t>&gt;</a:t>
            </a:r>
            <a:r>
              <a:rPr lang="cs-CZ" b="0" dirty="0"/>
              <a:t>2015</a:t>
            </a:r>
            <a:r>
              <a:rPr lang="cs-CZ" b="0" dirty="0" smtClean="0"/>
              <a:t>), i poté co se objeví exklusivní V6 obsah </a:t>
            </a:r>
          </a:p>
          <a:p>
            <a:pPr lvl="1"/>
            <a:r>
              <a:rPr lang="cs-CZ" b="0" dirty="0" smtClean="0"/>
              <a:t>čistě V6 konektivita až v dlouhodobém horizontu</a:t>
            </a:r>
            <a:endParaRPr lang="cs-CZ" b="0" dirty="0"/>
          </a:p>
          <a:p>
            <a:pPr lvl="1"/>
            <a:endParaRPr lang="cs-CZ" b="0" dirty="0" smtClean="0"/>
          </a:p>
          <a:p>
            <a:pPr marL="360363" lvl="1" indent="0">
              <a:buFontTx/>
              <a:buNone/>
            </a:pPr>
            <a:r>
              <a:rPr lang="cs-CZ" b="0" dirty="0" smtClean="0"/>
              <a:t>  </a:t>
            </a:r>
            <a:endParaRPr lang="en-GB" b="0" dirty="0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1381425"/>
              </p:ext>
            </p:extLst>
          </p:nvPr>
        </p:nvGraphicFramePr>
        <p:xfrm>
          <a:off x="6242102" y="2092273"/>
          <a:ext cx="2790825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" name="List" r:id="rId4" imgW="2790743" imgH="1162185" progId="Excel.Sheet.12">
                  <p:embed/>
                </p:oleObj>
              </mc:Choice>
              <mc:Fallback>
                <p:oleObj name="List" r:id="rId4" imgW="2790743" imgH="116218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42102" y="2092273"/>
                        <a:ext cx="2790825" cy="1162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6745049"/>
              </p:ext>
            </p:extLst>
          </p:nvPr>
        </p:nvGraphicFramePr>
        <p:xfrm>
          <a:off x="6831669" y="4262713"/>
          <a:ext cx="1571625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7" name="List" r:id="rId6" imgW="1571633" imgH="781185" progId="Excel.Sheet.12">
                  <p:embed/>
                </p:oleObj>
              </mc:Choice>
              <mc:Fallback>
                <p:oleObj name="List" r:id="rId6" imgW="1571633" imgH="78118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831669" y="4262713"/>
                        <a:ext cx="1571625" cy="781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ontent Placeholder 6"/>
          <p:cNvSpPr txBox="1">
            <a:spLocks/>
          </p:cNvSpPr>
          <p:nvPr/>
        </p:nvSpPr>
        <p:spPr bwMode="auto">
          <a:xfrm>
            <a:off x="6242103" y="3271593"/>
            <a:ext cx="2776392" cy="9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>
            <a:lvl1pPr marL="269875" indent="-269875" algn="just" defTabSz="457200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65C3D4"/>
              </a:buClr>
              <a:buSzPct val="150000"/>
              <a:buFont typeface="Wingdings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238" indent="-269875" algn="just" defTabSz="457200" rtl="0" eaLnBrk="0" fontAlgn="base" hangingPunct="0">
              <a:spcBef>
                <a:spcPct val="0"/>
              </a:spcBef>
              <a:spcAft>
                <a:spcPts val="600"/>
              </a:spcAft>
              <a:buSzPct val="15000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900113" indent="-180975" algn="just" defTabSz="457200" rtl="0" eaLnBrk="0" fontAlgn="base" hangingPunct="0">
              <a:spcBef>
                <a:spcPct val="0"/>
              </a:spcBef>
              <a:spcAft>
                <a:spcPts val="600"/>
              </a:spcAft>
              <a:buSzPct val="150000"/>
              <a:buFont typeface="Lucida Grande" charset="0"/>
              <a:buChar char="›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169988" indent="-180975" algn="just" defTabSz="457200" rtl="0" eaLnBrk="0" fontAlgn="base" hangingPunct="0">
              <a:spcBef>
                <a:spcPct val="0"/>
              </a:spcBef>
              <a:spcAft>
                <a:spcPts val="600"/>
              </a:spcAft>
              <a:buSzPct val="150000"/>
              <a:buFont typeface="Lucida Grande" charset="0"/>
              <a:buChar char="›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1438275" indent="-179388" algn="just" defTabSz="457200" rtl="0" eaLnBrk="0" fontAlgn="base" hangingPunct="0">
              <a:spcBef>
                <a:spcPct val="0"/>
              </a:spcBef>
              <a:spcAft>
                <a:spcPts val="600"/>
              </a:spcAft>
              <a:buSzPct val="150000"/>
              <a:buFont typeface="Lucida Grande" charset="0"/>
              <a:buChar char="›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071688" indent="-177800" algn="just" defTabSz="457200" rtl="0" fontAlgn="base">
              <a:spcBef>
                <a:spcPct val="0"/>
              </a:spcBef>
              <a:spcAft>
                <a:spcPts val="600"/>
              </a:spcAft>
              <a:buSzPct val="150000"/>
              <a:buFont typeface="Lucida Grande" charset="0"/>
              <a:buChar char="›"/>
              <a:defRPr sz="1200">
                <a:solidFill>
                  <a:schemeClr val="tx1"/>
                </a:solidFill>
                <a:latin typeface="+mn-lt"/>
                <a:ea typeface="+mn-ea"/>
              </a:defRPr>
            </a:lvl6pPr>
            <a:lvl7pPr marL="2528888" indent="-177800" algn="just" defTabSz="457200" rtl="0" fontAlgn="base">
              <a:spcBef>
                <a:spcPct val="0"/>
              </a:spcBef>
              <a:spcAft>
                <a:spcPts val="600"/>
              </a:spcAft>
              <a:buSzPct val="150000"/>
              <a:buFont typeface="Lucida Grande" charset="0"/>
              <a:buChar char="›"/>
              <a:defRPr sz="1200">
                <a:solidFill>
                  <a:schemeClr val="tx1"/>
                </a:solidFill>
                <a:latin typeface="+mn-lt"/>
                <a:ea typeface="+mn-ea"/>
              </a:defRPr>
            </a:lvl7pPr>
            <a:lvl8pPr marL="2986088" indent="-177800" algn="just" defTabSz="457200" rtl="0" fontAlgn="base">
              <a:spcBef>
                <a:spcPct val="0"/>
              </a:spcBef>
              <a:spcAft>
                <a:spcPts val="600"/>
              </a:spcAft>
              <a:buSzPct val="150000"/>
              <a:buFont typeface="Lucida Grande" charset="0"/>
              <a:buChar char="›"/>
              <a:defRPr sz="1200">
                <a:solidFill>
                  <a:schemeClr val="tx1"/>
                </a:solidFill>
                <a:latin typeface="+mn-lt"/>
                <a:ea typeface="+mn-ea"/>
              </a:defRPr>
            </a:lvl8pPr>
            <a:lvl9pPr marL="3443288" indent="-177800" algn="just" defTabSz="457200" rtl="0" fontAlgn="base">
              <a:spcBef>
                <a:spcPct val="0"/>
              </a:spcBef>
              <a:spcAft>
                <a:spcPts val="600"/>
              </a:spcAft>
              <a:buSzPct val="150000"/>
              <a:buFont typeface="Lucida Grande" charset="0"/>
              <a:buChar char="›"/>
              <a:defRPr sz="1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38113" lvl="3" indent="0" algn="ctr" eaLnBrk="1" hangingPunct="1">
              <a:lnSpc>
                <a:spcPct val="130000"/>
              </a:lnSpc>
              <a:spcAft>
                <a:spcPct val="0"/>
              </a:spcAft>
              <a:buNone/>
              <a:defRPr/>
            </a:pPr>
            <a:r>
              <a:rPr lang="cs-CZ" sz="1000" b="0" i="1" dirty="0" smtClean="0"/>
              <a:t>Rozložení zákaznického provozu podle typu využitého operačního systému</a:t>
            </a:r>
            <a:endParaRPr lang="cs-CZ" sz="1000" b="0" i="1" dirty="0"/>
          </a:p>
        </p:txBody>
      </p:sp>
      <p:sp>
        <p:nvSpPr>
          <p:cNvPr id="14" name="Content Placeholder 6"/>
          <p:cNvSpPr txBox="1">
            <a:spLocks/>
          </p:cNvSpPr>
          <p:nvPr/>
        </p:nvSpPr>
        <p:spPr bwMode="auto">
          <a:xfrm>
            <a:off x="6831668" y="5043763"/>
            <a:ext cx="1511287" cy="9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>
            <a:lvl1pPr marL="269875" indent="-269875" algn="just" defTabSz="457200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65C3D4"/>
              </a:buClr>
              <a:buSzPct val="150000"/>
              <a:buFont typeface="Wingdings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238" indent="-269875" algn="just" defTabSz="457200" rtl="0" eaLnBrk="0" fontAlgn="base" hangingPunct="0">
              <a:spcBef>
                <a:spcPct val="0"/>
              </a:spcBef>
              <a:spcAft>
                <a:spcPts val="600"/>
              </a:spcAft>
              <a:buSzPct val="15000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900113" indent="-180975" algn="just" defTabSz="457200" rtl="0" eaLnBrk="0" fontAlgn="base" hangingPunct="0">
              <a:spcBef>
                <a:spcPct val="0"/>
              </a:spcBef>
              <a:spcAft>
                <a:spcPts val="600"/>
              </a:spcAft>
              <a:buSzPct val="150000"/>
              <a:buFont typeface="Lucida Grande" charset="0"/>
              <a:buChar char="›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169988" indent="-180975" algn="just" defTabSz="457200" rtl="0" eaLnBrk="0" fontAlgn="base" hangingPunct="0">
              <a:spcBef>
                <a:spcPct val="0"/>
              </a:spcBef>
              <a:spcAft>
                <a:spcPts val="600"/>
              </a:spcAft>
              <a:buSzPct val="150000"/>
              <a:buFont typeface="Lucida Grande" charset="0"/>
              <a:buChar char="›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1438275" indent="-179388" algn="just" defTabSz="457200" rtl="0" eaLnBrk="0" fontAlgn="base" hangingPunct="0">
              <a:spcBef>
                <a:spcPct val="0"/>
              </a:spcBef>
              <a:spcAft>
                <a:spcPts val="600"/>
              </a:spcAft>
              <a:buSzPct val="150000"/>
              <a:buFont typeface="Lucida Grande" charset="0"/>
              <a:buChar char="›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071688" indent="-177800" algn="just" defTabSz="457200" rtl="0" fontAlgn="base">
              <a:spcBef>
                <a:spcPct val="0"/>
              </a:spcBef>
              <a:spcAft>
                <a:spcPts val="600"/>
              </a:spcAft>
              <a:buSzPct val="150000"/>
              <a:buFont typeface="Lucida Grande" charset="0"/>
              <a:buChar char="›"/>
              <a:defRPr sz="1200">
                <a:solidFill>
                  <a:schemeClr val="tx1"/>
                </a:solidFill>
                <a:latin typeface="+mn-lt"/>
                <a:ea typeface="+mn-ea"/>
              </a:defRPr>
            </a:lvl6pPr>
            <a:lvl7pPr marL="2528888" indent="-177800" algn="just" defTabSz="457200" rtl="0" fontAlgn="base">
              <a:spcBef>
                <a:spcPct val="0"/>
              </a:spcBef>
              <a:spcAft>
                <a:spcPts val="600"/>
              </a:spcAft>
              <a:buSzPct val="150000"/>
              <a:buFont typeface="Lucida Grande" charset="0"/>
              <a:buChar char="›"/>
              <a:defRPr sz="1200">
                <a:solidFill>
                  <a:schemeClr val="tx1"/>
                </a:solidFill>
                <a:latin typeface="+mn-lt"/>
                <a:ea typeface="+mn-ea"/>
              </a:defRPr>
            </a:lvl7pPr>
            <a:lvl8pPr marL="2986088" indent="-177800" algn="just" defTabSz="457200" rtl="0" fontAlgn="base">
              <a:spcBef>
                <a:spcPct val="0"/>
              </a:spcBef>
              <a:spcAft>
                <a:spcPts val="600"/>
              </a:spcAft>
              <a:buSzPct val="150000"/>
              <a:buFont typeface="Lucida Grande" charset="0"/>
              <a:buChar char="›"/>
              <a:defRPr sz="1200">
                <a:solidFill>
                  <a:schemeClr val="tx1"/>
                </a:solidFill>
                <a:latin typeface="+mn-lt"/>
                <a:ea typeface="+mn-ea"/>
              </a:defRPr>
            </a:lvl8pPr>
            <a:lvl9pPr marL="3443288" indent="-177800" algn="just" defTabSz="457200" rtl="0" fontAlgn="base">
              <a:spcBef>
                <a:spcPct val="0"/>
              </a:spcBef>
              <a:spcAft>
                <a:spcPts val="600"/>
              </a:spcAft>
              <a:buSzPct val="150000"/>
              <a:buFont typeface="Lucida Grande" charset="0"/>
              <a:buChar char="›"/>
              <a:defRPr sz="1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38113" lvl="3" indent="0" algn="ctr" eaLnBrk="1" hangingPunct="1">
              <a:lnSpc>
                <a:spcPct val="130000"/>
              </a:lnSpc>
              <a:spcAft>
                <a:spcPct val="0"/>
              </a:spcAft>
              <a:buNone/>
              <a:defRPr/>
            </a:pPr>
            <a:r>
              <a:rPr lang="cs-CZ" sz="1000" b="0" i="1" dirty="0" smtClean="0"/>
              <a:t>Rozložení podle typu využitého operačního systému v mobilní síti</a:t>
            </a:r>
            <a:endParaRPr lang="cs-CZ" sz="1000" b="0" i="1" dirty="0"/>
          </a:p>
        </p:txBody>
      </p:sp>
      <p:sp>
        <p:nvSpPr>
          <p:cNvPr id="1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55307" y="6478588"/>
            <a:ext cx="434975" cy="283905"/>
          </a:xfrm>
          <a:noFill/>
        </p:spPr>
        <p:txBody>
          <a:bodyPr/>
          <a:lstStyle/>
          <a:p>
            <a:fld id="{56A8C18D-8525-4923-8782-1A3F5DE1C27B}" type="slidenum">
              <a:rPr lang="es-ES"/>
              <a:pPr/>
              <a:t>5</a:t>
            </a:fld>
            <a:endParaRPr lang="es-ES" dirty="0"/>
          </a:p>
        </p:txBody>
      </p:sp>
      <p:sp>
        <p:nvSpPr>
          <p:cNvPr id="1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9248" y="6478588"/>
            <a:ext cx="3784601" cy="283906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EurOpen.cz - IPv6 a Telefónica Czech Republic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97267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Zaoblený obdélník 226"/>
          <p:cNvSpPr/>
          <p:nvPr/>
        </p:nvSpPr>
        <p:spPr bwMode="auto">
          <a:xfrm>
            <a:off x="7813445" y="2230128"/>
            <a:ext cx="1081275" cy="1081087"/>
          </a:xfrm>
          <a:prstGeom prst="roundRect">
            <a:avLst/>
          </a:prstGeom>
          <a:solidFill>
            <a:schemeClr val="tx2">
              <a:lumMod val="20000"/>
              <a:lumOff val="80000"/>
              <a:alpha val="20000"/>
            </a:schemeClr>
          </a:solidFill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algn="ctr">
              <a:defRPr/>
            </a:pPr>
            <a:r>
              <a:rPr lang="en-US" sz="600" dirty="0">
                <a:latin typeface="Arial Black" pitchFamily="34" charset="0"/>
              </a:rPr>
              <a:t>INTERNET</a:t>
            </a:r>
            <a:endParaRPr lang="cs-CZ" sz="600" dirty="0">
              <a:latin typeface="Arial Black" pitchFamily="34" charset="0"/>
            </a:endParaRPr>
          </a:p>
        </p:txBody>
      </p:sp>
      <p:sp>
        <p:nvSpPr>
          <p:cNvPr id="198" name="Zaoblený obdélník 197"/>
          <p:cNvSpPr/>
          <p:nvPr/>
        </p:nvSpPr>
        <p:spPr bwMode="auto">
          <a:xfrm>
            <a:off x="8318358" y="2590489"/>
            <a:ext cx="503324" cy="647700"/>
          </a:xfrm>
          <a:prstGeom prst="roundRect">
            <a:avLst/>
          </a:prstGeom>
          <a:solidFill>
            <a:schemeClr val="tx2">
              <a:lumMod val="20000"/>
              <a:lumOff val="80000"/>
              <a:alpha val="20000"/>
            </a:schemeClr>
          </a:solidFill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600" dirty="0">
                <a:latin typeface="Arial Black" pitchFamily="34" charset="0"/>
              </a:rPr>
              <a:t>TIWS</a:t>
            </a:r>
            <a:endParaRPr lang="cs-CZ" sz="600" dirty="0">
              <a:latin typeface="Arial Black" pitchFamily="34" charset="0"/>
            </a:endParaRPr>
          </a:p>
        </p:txBody>
      </p:sp>
      <p:cxnSp>
        <p:nvCxnSpPr>
          <p:cNvPr id="15364" name="Přímá spojovací čára 145"/>
          <p:cNvCxnSpPr>
            <a:cxnSpLocks noChangeShapeType="1"/>
            <a:stCxn id="15485" idx="2"/>
          </p:cNvCxnSpPr>
          <p:nvPr/>
        </p:nvCxnSpPr>
        <p:spPr bwMode="auto">
          <a:xfrm>
            <a:off x="4644244" y="2049152"/>
            <a:ext cx="252456" cy="3175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</p:cxnSp>
      <p:sp>
        <p:nvSpPr>
          <p:cNvPr id="201" name="Zaoblený obdélník 200"/>
          <p:cNvSpPr/>
          <p:nvPr/>
        </p:nvSpPr>
        <p:spPr bwMode="auto">
          <a:xfrm>
            <a:off x="5868419" y="2230128"/>
            <a:ext cx="1008238" cy="1081087"/>
          </a:xfrm>
          <a:prstGeom prst="roundRect">
            <a:avLst/>
          </a:prstGeom>
          <a:solidFill>
            <a:schemeClr val="tx2">
              <a:lumMod val="20000"/>
              <a:lumOff val="80000"/>
              <a:alpha val="20000"/>
            </a:schemeClr>
          </a:solidFill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algn="ctr">
              <a:defRPr/>
            </a:pPr>
            <a:r>
              <a:rPr lang="en-US" sz="600" dirty="0">
                <a:latin typeface="Arial Black" pitchFamily="34" charset="0"/>
              </a:rPr>
              <a:t>CENTRAL</a:t>
            </a:r>
            <a:endParaRPr lang="cs-CZ" sz="600" dirty="0">
              <a:latin typeface="Arial Black" pitchFamily="34" charset="0"/>
            </a:endParaRPr>
          </a:p>
        </p:txBody>
      </p:sp>
      <p:sp>
        <p:nvSpPr>
          <p:cNvPr id="202" name="Zaoblený obdélník 201"/>
          <p:cNvSpPr/>
          <p:nvPr/>
        </p:nvSpPr>
        <p:spPr bwMode="auto">
          <a:xfrm>
            <a:off x="6876657" y="2230128"/>
            <a:ext cx="936788" cy="1081087"/>
          </a:xfrm>
          <a:prstGeom prst="roundRect">
            <a:avLst/>
          </a:prstGeom>
          <a:solidFill>
            <a:schemeClr val="tx2">
              <a:lumMod val="20000"/>
              <a:lumOff val="80000"/>
              <a:alpha val="20000"/>
            </a:schemeClr>
          </a:solidFill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algn="ctr">
              <a:defRPr/>
            </a:pPr>
            <a:r>
              <a:rPr lang="en-US" sz="600" dirty="0">
                <a:latin typeface="Arial Black" pitchFamily="34" charset="0"/>
              </a:rPr>
              <a:t>INTERNET EXCHANGE</a:t>
            </a:r>
            <a:endParaRPr lang="cs-CZ" sz="600" dirty="0">
              <a:latin typeface="Arial Black" pitchFamily="34" charset="0"/>
            </a:endParaRPr>
          </a:p>
        </p:txBody>
      </p:sp>
      <p:sp>
        <p:nvSpPr>
          <p:cNvPr id="180" name="Zaoblený obdélník 179"/>
          <p:cNvSpPr/>
          <p:nvPr/>
        </p:nvSpPr>
        <p:spPr bwMode="auto">
          <a:xfrm>
            <a:off x="3277169" y="2230128"/>
            <a:ext cx="935200" cy="1081087"/>
          </a:xfrm>
          <a:prstGeom prst="roundRect">
            <a:avLst/>
          </a:prstGeom>
          <a:solidFill>
            <a:schemeClr val="tx2">
              <a:lumMod val="20000"/>
              <a:lumOff val="80000"/>
              <a:alpha val="20000"/>
            </a:schemeClr>
          </a:solidFill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algn="ctr">
              <a:defRPr/>
            </a:pPr>
            <a:r>
              <a:rPr lang="en-US" sz="600" dirty="0">
                <a:latin typeface="Arial Black" pitchFamily="34" charset="0"/>
              </a:rPr>
              <a:t>ADSL </a:t>
            </a:r>
            <a:r>
              <a:rPr lang="en-US" sz="600" dirty="0" err="1">
                <a:latin typeface="Arial Black" pitchFamily="34" charset="0"/>
              </a:rPr>
              <a:t>PoP</a:t>
            </a:r>
            <a:endParaRPr lang="cs-CZ" sz="600" dirty="0">
              <a:latin typeface="Arial Black" pitchFamily="34" charset="0"/>
            </a:endParaRPr>
          </a:p>
        </p:txBody>
      </p:sp>
      <p:sp>
        <p:nvSpPr>
          <p:cNvPr id="38" name="Zaoblený obdélník 37"/>
          <p:cNvSpPr/>
          <p:nvPr/>
        </p:nvSpPr>
        <p:spPr bwMode="auto">
          <a:xfrm>
            <a:off x="250869" y="2230128"/>
            <a:ext cx="792301" cy="1081087"/>
          </a:xfrm>
          <a:prstGeom prst="roundRect">
            <a:avLst/>
          </a:prstGeom>
          <a:solidFill>
            <a:schemeClr val="tx2">
              <a:lumMod val="20000"/>
              <a:lumOff val="80000"/>
              <a:alpha val="20000"/>
            </a:schemeClr>
          </a:solidFill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algn="ctr">
              <a:defRPr/>
            </a:pPr>
            <a:r>
              <a:rPr lang="en-US" sz="600" dirty="0">
                <a:latin typeface="Arial Black" pitchFamily="34" charset="0"/>
              </a:rPr>
              <a:t>CUSTOMER PREMISES</a:t>
            </a:r>
            <a:endParaRPr lang="cs-CZ" sz="600" dirty="0">
              <a:latin typeface="Arial Black" pitchFamily="34" charset="0"/>
            </a:endParaRPr>
          </a:p>
        </p:txBody>
      </p:sp>
      <p:sp>
        <p:nvSpPr>
          <p:cNvPr id="104" name="Zaoblený obdélník 103"/>
          <p:cNvSpPr/>
          <p:nvPr/>
        </p:nvSpPr>
        <p:spPr bwMode="auto">
          <a:xfrm>
            <a:off x="1043170" y="2230128"/>
            <a:ext cx="1081275" cy="1081087"/>
          </a:xfrm>
          <a:prstGeom prst="roundRect">
            <a:avLst/>
          </a:prstGeom>
          <a:solidFill>
            <a:schemeClr val="tx2">
              <a:lumMod val="20000"/>
              <a:lumOff val="80000"/>
              <a:alpha val="20000"/>
            </a:schemeClr>
          </a:solidFill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algn="ctr">
              <a:defRPr/>
            </a:pPr>
            <a:r>
              <a:rPr lang="en-US" sz="600" dirty="0">
                <a:latin typeface="Arial Black" pitchFamily="34" charset="0"/>
              </a:rPr>
              <a:t>ACCESS</a:t>
            </a:r>
            <a:endParaRPr lang="cs-CZ" sz="600" dirty="0">
              <a:latin typeface="Arial Black" pitchFamily="34" charset="0"/>
            </a:endParaRPr>
          </a:p>
        </p:txBody>
      </p:sp>
      <p:sp>
        <p:nvSpPr>
          <p:cNvPr id="88" name="Zaoblený obdélník 87"/>
          <p:cNvSpPr/>
          <p:nvPr/>
        </p:nvSpPr>
        <p:spPr bwMode="auto">
          <a:xfrm>
            <a:off x="2218123" y="2836552"/>
            <a:ext cx="360425" cy="2159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endParaRPr lang="cs-CZ" sz="600" dirty="0">
              <a:latin typeface="Arial Black" pitchFamily="34" charset="0"/>
            </a:endParaRPr>
          </a:p>
        </p:txBody>
      </p:sp>
      <p:sp>
        <p:nvSpPr>
          <p:cNvPr id="79" name="Zaoblený obdélník 78"/>
          <p:cNvSpPr/>
          <p:nvPr/>
        </p:nvSpPr>
        <p:spPr bwMode="auto">
          <a:xfrm>
            <a:off x="3370848" y="2836552"/>
            <a:ext cx="360425" cy="2159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endParaRPr lang="cs-CZ" sz="600" dirty="0">
              <a:latin typeface="Arial Black" pitchFamily="34" charset="0"/>
            </a:endParaRPr>
          </a:p>
        </p:txBody>
      </p:sp>
      <p:sp>
        <p:nvSpPr>
          <p:cNvPr id="153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Co</a:t>
            </a:r>
            <a:r>
              <a:rPr lang="en-US" dirty="0" smtClean="0"/>
              <a:t>? - IPv6 </a:t>
            </a:r>
            <a:r>
              <a:rPr lang="cs-CZ" dirty="0" smtClean="0"/>
              <a:t>připravenost</a:t>
            </a:r>
            <a:r>
              <a:rPr lang="en-US" dirty="0" smtClean="0"/>
              <a:t> </a:t>
            </a:r>
            <a:r>
              <a:rPr lang="cs-CZ" dirty="0" smtClean="0"/>
              <a:t>v rámci infrastruktury</a:t>
            </a:r>
            <a:endParaRPr lang="en-US" dirty="0" smtClean="0"/>
          </a:p>
        </p:txBody>
      </p:sp>
      <p:pic>
        <p:nvPicPr>
          <p:cNvPr id="15374" name="Picture 44" descr="PC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90" y="2814328"/>
            <a:ext cx="203235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5" name="Zaoblený obdélník 9"/>
          <p:cNvSpPr>
            <a:spLocks noChangeArrowheads="1"/>
          </p:cNvSpPr>
          <p:nvPr/>
        </p:nvSpPr>
        <p:spPr bwMode="auto">
          <a:xfrm>
            <a:off x="609706" y="2639703"/>
            <a:ext cx="360426" cy="142875"/>
          </a:xfrm>
          <a:prstGeom prst="roundRect">
            <a:avLst>
              <a:gd name="adj" fmla="val 16667"/>
            </a:avLst>
          </a:prstGeom>
          <a:solidFill>
            <a:srgbClr val="DEFCEA"/>
          </a:solidFill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600">
                <a:latin typeface="Arial Black" pitchFamily="34" charset="0"/>
              </a:rPr>
              <a:t>STB</a:t>
            </a:r>
            <a:endParaRPr lang="cs-CZ" sz="600">
              <a:latin typeface="Arial Black" pitchFamily="34" charset="0"/>
            </a:endParaRPr>
          </a:p>
        </p:txBody>
      </p:sp>
      <p:sp>
        <p:nvSpPr>
          <p:cNvPr id="15376" name="Zaoblený obdélník 10"/>
          <p:cNvSpPr>
            <a:spLocks noChangeArrowheads="1"/>
          </p:cNvSpPr>
          <p:nvPr/>
        </p:nvSpPr>
        <p:spPr bwMode="auto">
          <a:xfrm>
            <a:off x="611294" y="2842902"/>
            <a:ext cx="360425" cy="144462"/>
          </a:xfrm>
          <a:prstGeom prst="roundRect">
            <a:avLst>
              <a:gd name="adj" fmla="val 16667"/>
            </a:avLst>
          </a:prstGeom>
          <a:solidFill>
            <a:srgbClr val="FFD9D9"/>
          </a:solidFill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r>
              <a:rPr lang="en-US" sz="600" dirty="0">
                <a:latin typeface="Arial Black" pitchFamily="34" charset="0"/>
              </a:rPr>
              <a:t>MODEM</a:t>
            </a:r>
            <a:endParaRPr lang="cs-CZ" sz="600" dirty="0">
              <a:latin typeface="Arial Black" pitchFamily="34" charset="0"/>
            </a:endParaRPr>
          </a:p>
        </p:txBody>
      </p:sp>
      <p:cxnSp>
        <p:nvCxnSpPr>
          <p:cNvPr id="15377" name="Přímá spojovací čára 12"/>
          <p:cNvCxnSpPr>
            <a:cxnSpLocks noChangeShapeType="1"/>
            <a:stCxn id="15375" idx="2"/>
            <a:endCxn id="15376" idx="0"/>
          </p:cNvCxnSpPr>
          <p:nvPr/>
        </p:nvCxnSpPr>
        <p:spPr bwMode="auto">
          <a:xfrm rot="16200000" flipH="1">
            <a:off x="760551" y="2811152"/>
            <a:ext cx="60325" cy="3176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5378" name="Přímá spojovací čára 13"/>
          <p:cNvCxnSpPr>
            <a:cxnSpLocks noChangeShapeType="1"/>
            <a:stCxn id="15375" idx="1"/>
          </p:cNvCxnSpPr>
          <p:nvPr/>
        </p:nvCxnSpPr>
        <p:spPr bwMode="auto">
          <a:xfrm rot="10800000">
            <a:off x="501737" y="2693677"/>
            <a:ext cx="107969" cy="17462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5379" name="Přímá spojovací čára 21"/>
          <p:cNvCxnSpPr>
            <a:cxnSpLocks noChangeShapeType="1"/>
            <a:endCxn id="15376" idx="1"/>
          </p:cNvCxnSpPr>
          <p:nvPr/>
        </p:nvCxnSpPr>
        <p:spPr bwMode="auto">
          <a:xfrm flipV="1">
            <a:off x="503325" y="2914339"/>
            <a:ext cx="107969" cy="1588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</p:cxnSp>
      <p:pic>
        <p:nvPicPr>
          <p:cNvPr id="15380" name="Picture 52" descr="TV_rg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800" y="2590490"/>
            <a:ext cx="215937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Zaoblený obdélník 49"/>
          <p:cNvSpPr/>
          <p:nvPr/>
        </p:nvSpPr>
        <p:spPr bwMode="auto">
          <a:xfrm>
            <a:off x="2124444" y="2230128"/>
            <a:ext cx="1152725" cy="1081087"/>
          </a:xfrm>
          <a:prstGeom prst="roundRect">
            <a:avLst/>
          </a:prstGeom>
          <a:solidFill>
            <a:schemeClr val="tx2">
              <a:lumMod val="20000"/>
              <a:lumOff val="80000"/>
              <a:alpha val="20000"/>
            </a:schemeClr>
          </a:solidFill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algn="ctr">
              <a:defRPr/>
            </a:pPr>
            <a:r>
              <a:rPr lang="en-US" sz="600" dirty="0">
                <a:latin typeface="Arial Black" pitchFamily="34" charset="0"/>
              </a:rPr>
              <a:t>REN</a:t>
            </a:r>
            <a:endParaRPr lang="cs-CZ" sz="600" dirty="0">
              <a:latin typeface="Arial Black" pitchFamily="34" charset="0"/>
            </a:endParaRPr>
          </a:p>
        </p:txBody>
      </p:sp>
      <p:sp>
        <p:nvSpPr>
          <p:cNvPr id="15382" name="Zaoblený obdélník 50"/>
          <p:cNvSpPr>
            <a:spLocks noChangeArrowheads="1"/>
          </p:cNvSpPr>
          <p:nvPr/>
        </p:nvSpPr>
        <p:spPr bwMode="auto">
          <a:xfrm>
            <a:off x="3348619" y="2806389"/>
            <a:ext cx="360425" cy="215900"/>
          </a:xfrm>
          <a:prstGeom prst="roundRect">
            <a:avLst>
              <a:gd name="adj" fmla="val 16667"/>
            </a:avLst>
          </a:prstGeom>
          <a:solidFill>
            <a:srgbClr val="FFD9D9"/>
          </a:solidFill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600">
                <a:latin typeface="Arial Black" pitchFamily="34" charset="0"/>
              </a:rPr>
              <a:t>BRAS</a:t>
            </a:r>
            <a:endParaRPr lang="cs-CZ" sz="600">
              <a:latin typeface="Arial Black" pitchFamily="34" charset="0"/>
            </a:endParaRPr>
          </a:p>
        </p:txBody>
      </p:sp>
      <p:sp>
        <p:nvSpPr>
          <p:cNvPr id="15383" name="Zaoblený obdélník 51"/>
          <p:cNvSpPr>
            <a:spLocks noChangeArrowheads="1"/>
          </p:cNvSpPr>
          <p:nvPr/>
        </p:nvSpPr>
        <p:spPr bwMode="auto">
          <a:xfrm>
            <a:off x="3780494" y="2661927"/>
            <a:ext cx="360425" cy="215900"/>
          </a:xfrm>
          <a:prstGeom prst="roundRect">
            <a:avLst>
              <a:gd name="adj" fmla="val 16667"/>
            </a:avLst>
          </a:prstGeom>
          <a:solidFill>
            <a:srgbClr val="84F4B1"/>
          </a:solidFill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600">
                <a:latin typeface="Arial Black" pitchFamily="34" charset="0"/>
              </a:rPr>
              <a:t>BRAS PE</a:t>
            </a:r>
            <a:endParaRPr lang="cs-CZ" sz="600">
              <a:latin typeface="Arial Black" pitchFamily="34" charset="0"/>
            </a:endParaRPr>
          </a:p>
        </p:txBody>
      </p:sp>
      <p:sp>
        <p:nvSpPr>
          <p:cNvPr id="15384" name="Zaoblený obdélník 52"/>
          <p:cNvSpPr>
            <a:spLocks noChangeArrowheads="1"/>
          </p:cNvSpPr>
          <p:nvPr/>
        </p:nvSpPr>
        <p:spPr bwMode="auto">
          <a:xfrm>
            <a:off x="3780494" y="2950852"/>
            <a:ext cx="360425" cy="215900"/>
          </a:xfrm>
          <a:prstGeom prst="roundRect">
            <a:avLst>
              <a:gd name="adj" fmla="val 16667"/>
            </a:avLst>
          </a:prstGeom>
          <a:solidFill>
            <a:srgbClr val="84F4B1"/>
          </a:solidFill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600">
                <a:latin typeface="Arial Black" pitchFamily="34" charset="0"/>
              </a:rPr>
              <a:t>BRAS PE</a:t>
            </a:r>
            <a:endParaRPr lang="cs-CZ" sz="600">
              <a:latin typeface="Arial Black" pitchFamily="34" charset="0"/>
            </a:endParaRPr>
          </a:p>
        </p:txBody>
      </p:sp>
      <p:sp>
        <p:nvSpPr>
          <p:cNvPr id="15385" name="Zaoblený obdélník 53"/>
          <p:cNvSpPr>
            <a:spLocks noChangeArrowheads="1"/>
          </p:cNvSpPr>
          <p:nvPr/>
        </p:nvSpPr>
        <p:spPr bwMode="auto">
          <a:xfrm>
            <a:off x="2843707" y="2661927"/>
            <a:ext cx="360425" cy="215900"/>
          </a:xfrm>
          <a:prstGeom prst="roundRect">
            <a:avLst>
              <a:gd name="adj" fmla="val 16667"/>
            </a:avLst>
          </a:prstGeom>
          <a:solidFill>
            <a:srgbClr val="DEFCEA"/>
          </a:solidFill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600">
                <a:latin typeface="Arial Black" pitchFamily="34" charset="0"/>
              </a:rPr>
              <a:t>N-PE</a:t>
            </a:r>
            <a:endParaRPr lang="cs-CZ" sz="600">
              <a:latin typeface="Arial Black" pitchFamily="34" charset="0"/>
            </a:endParaRPr>
          </a:p>
        </p:txBody>
      </p:sp>
      <p:cxnSp>
        <p:nvCxnSpPr>
          <p:cNvPr id="15386" name="Přímá spojovací čára 54"/>
          <p:cNvCxnSpPr>
            <a:cxnSpLocks noChangeShapeType="1"/>
            <a:stCxn id="15384" idx="1"/>
            <a:endCxn id="15382" idx="3"/>
          </p:cNvCxnSpPr>
          <p:nvPr/>
        </p:nvCxnSpPr>
        <p:spPr bwMode="auto">
          <a:xfrm rot="10800000">
            <a:off x="3709044" y="2914340"/>
            <a:ext cx="71450" cy="144463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5387" name="Přímá spojovací čára 60"/>
          <p:cNvCxnSpPr>
            <a:cxnSpLocks noChangeShapeType="1"/>
            <a:stCxn id="15383" idx="1"/>
            <a:endCxn id="15382" idx="3"/>
          </p:cNvCxnSpPr>
          <p:nvPr/>
        </p:nvCxnSpPr>
        <p:spPr bwMode="auto">
          <a:xfrm rot="10800000" flipV="1">
            <a:off x="3709044" y="2769877"/>
            <a:ext cx="71450" cy="144462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</p:cxnSp>
      <p:sp>
        <p:nvSpPr>
          <p:cNvPr id="15388" name="Zaoblený obdélník 69"/>
          <p:cNvSpPr>
            <a:spLocks noChangeArrowheads="1"/>
          </p:cNvSpPr>
          <p:nvPr/>
        </p:nvSpPr>
        <p:spPr bwMode="auto">
          <a:xfrm>
            <a:off x="2843707" y="2950852"/>
            <a:ext cx="360425" cy="215900"/>
          </a:xfrm>
          <a:prstGeom prst="roundRect">
            <a:avLst>
              <a:gd name="adj" fmla="val 16667"/>
            </a:avLst>
          </a:prstGeom>
          <a:solidFill>
            <a:srgbClr val="DEFCEA"/>
          </a:solidFill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600">
                <a:latin typeface="Arial Black" pitchFamily="34" charset="0"/>
              </a:rPr>
              <a:t>N-PE</a:t>
            </a:r>
            <a:endParaRPr lang="cs-CZ" sz="600">
              <a:latin typeface="Arial Black" pitchFamily="34" charset="0"/>
            </a:endParaRPr>
          </a:p>
        </p:txBody>
      </p:sp>
      <p:cxnSp>
        <p:nvCxnSpPr>
          <p:cNvPr id="15389" name="Přímá spojovací čára 79"/>
          <p:cNvCxnSpPr>
            <a:cxnSpLocks noChangeShapeType="1"/>
            <a:stCxn id="15382" idx="1"/>
            <a:endCxn id="15385" idx="3"/>
          </p:cNvCxnSpPr>
          <p:nvPr/>
        </p:nvCxnSpPr>
        <p:spPr bwMode="auto">
          <a:xfrm rot="10800000">
            <a:off x="3204132" y="2769877"/>
            <a:ext cx="144488" cy="144462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5390" name="Přímá spojovací čára 82"/>
          <p:cNvCxnSpPr>
            <a:cxnSpLocks noChangeShapeType="1"/>
            <a:stCxn id="15382" idx="1"/>
            <a:endCxn id="15388" idx="3"/>
          </p:cNvCxnSpPr>
          <p:nvPr/>
        </p:nvCxnSpPr>
        <p:spPr bwMode="auto">
          <a:xfrm rot="10800000" flipV="1">
            <a:off x="3204132" y="2914340"/>
            <a:ext cx="144488" cy="144463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</p:cxnSp>
      <p:sp>
        <p:nvSpPr>
          <p:cNvPr id="15391" name="Zaoblený obdélník 86"/>
          <p:cNvSpPr>
            <a:spLocks noChangeArrowheads="1"/>
          </p:cNvSpPr>
          <p:nvPr/>
        </p:nvSpPr>
        <p:spPr bwMode="auto">
          <a:xfrm>
            <a:off x="2195894" y="2806389"/>
            <a:ext cx="360425" cy="215900"/>
          </a:xfrm>
          <a:prstGeom prst="roundRect">
            <a:avLst>
              <a:gd name="adj" fmla="val 16667"/>
            </a:avLst>
          </a:prstGeom>
          <a:solidFill>
            <a:srgbClr val="DEFCEA"/>
          </a:solidFill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600">
                <a:latin typeface="Arial Black" pitchFamily="34" charset="0"/>
              </a:rPr>
              <a:t>U-PE</a:t>
            </a:r>
            <a:endParaRPr lang="cs-CZ" sz="600">
              <a:latin typeface="Arial Black" pitchFamily="34" charset="0"/>
            </a:endParaRPr>
          </a:p>
        </p:txBody>
      </p:sp>
      <p:cxnSp>
        <p:nvCxnSpPr>
          <p:cNvPr id="15392" name="Přímá spojovací čára 88"/>
          <p:cNvCxnSpPr>
            <a:cxnSpLocks noChangeShapeType="1"/>
            <a:stCxn id="15385" idx="1"/>
            <a:endCxn id="15391" idx="3"/>
          </p:cNvCxnSpPr>
          <p:nvPr/>
        </p:nvCxnSpPr>
        <p:spPr bwMode="auto">
          <a:xfrm rot="10800000" flipV="1">
            <a:off x="2556319" y="2769877"/>
            <a:ext cx="287388" cy="144462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5393" name="Přímá spojovací čára 91"/>
          <p:cNvCxnSpPr>
            <a:cxnSpLocks noChangeShapeType="1"/>
            <a:stCxn id="15388" idx="1"/>
            <a:endCxn id="15391" idx="3"/>
          </p:cNvCxnSpPr>
          <p:nvPr/>
        </p:nvCxnSpPr>
        <p:spPr bwMode="auto">
          <a:xfrm rot="10800000">
            <a:off x="2556319" y="2914340"/>
            <a:ext cx="287388" cy="144463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</p:cxnSp>
      <p:sp>
        <p:nvSpPr>
          <p:cNvPr id="15394" name="Zaoblený obdélník 94"/>
          <p:cNvSpPr>
            <a:spLocks noChangeArrowheads="1"/>
          </p:cNvSpPr>
          <p:nvPr/>
        </p:nvSpPr>
        <p:spPr bwMode="auto">
          <a:xfrm>
            <a:off x="1692570" y="2806389"/>
            <a:ext cx="358837" cy="215900"/>
          </a:xfrm>
          <a:prstGeom prst="roundRect">
            <a:avLst>
              <a:gd name="adj" fmla="val 16667"/>
            </a:avLst>
          </a:prstGeom>
          <a:solidFill>
            <a:srgbClr val="DEFCEA"/>
          </a:solidFill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600">
                <a:latin typeface="Arial Black" pitchFamily="34" charset="0"/>
              </a:rPr>
              <a:t>GW DSLAM</a:t>
            </a:r>
            <a:endParaRPr lang="cs-CZ" sz="600">
              <a:latin typeface="Arial Black" pitchFamily="34" charset="0"/>
            </a:endParaRPr>
          </a:p>
        </p:txBody>
      </p:sp>
      <p:sp>
        <p:nvSpPr>
          <p:cNvPr id="15395" name="Zaoblený obdélník 96"/>
          <p:cNvSpPr>
            <a:spLocks noChangeArrowheads="1"/>
          </p:cNvSpPr>
          <p:nvPr/>
        </p:nvSpPr>
        <p:spPr bwMode="auto">
          <a:xfrm>
            <a:off x="1259106" y="2806389"/>
            <a:ext cx="360425" cy="215900"/>
          </a:xfrm>
          <a:prstGeom prst="roundRect">
            <a:avLst>
              <a:gd name="adj" fmla="val 16667"/>
            </a:avLst>
          </a:prstGeom>
          <a:solidFill>
            <a:srgbClr val="DEFCEA"/>
          </a:solidFill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600">
                <a:latin typeface="Arial Black" pitchFamily="34" charset="0"/>
              </a:rPr>
              <a:t>DSLAM</a:t>
            </a:r>
            <a:endParaRPr lang="cs-CZ" sz="600">
              <a:latin typeface="Arial Black" pitchFamily="34" charset="0"/>
            </a:endParaRPr>
          </a:p>
        </p:txBody>
      </p:sp>
      <p:cxnSp>
        <p:nvCxnSpPr>
          <p:cNvPr id="15396" name="Přímá spojovací čára 97"/>
          <p:cNvCxnSpPr>
            <a:cxnSpLocks noChangeShapeType="1"/>
            <a:stCxn id="15391" idx="1"/>
            <a:endCxn id="15394" idx="3"/>
          </p:cNvCxnSpPr>
          <p:nvPr/>
        </p:nvCxnSpPr>
        <p:spPr bwMode="auto">
          <a:xfrm rot="10800000">
            <a:off x="2051407" y="2914339"/>
            <a:ext cx="144488" cy="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5397" name="Přímá spojovací čára 100"/>
          <p:cNvCxnSpPr>
            <a:cxnSpLocks noChangeShapeType="1"/>
            <a:stCxn id="15394" idx="1"/>
            <a:endCxn id="15395" idx="3"/>
          </p:cNvCxnSpPr>
          <p:nvPr/>
        </p:nvCxnSpPr>
        <p:spPr bwMode="auto">
          <a:xfrm rot="10800000">
            <a:off x="1619532" y="2914339"/>
            <a:ext cx="73038" cy="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5398" name="Přímá spojovací čára 105"/>
          <p:cNvCxnSpPr>
            <a:cxnSpLocks noChangeShapeType="1"/>
            <a:stCxn id="15376" idx="3"/>
            <a:endCxn id="15395" idx="1"/>
          </p:cNvCxnSpPr>
          <p:nvPr/>
        </p:nvCxnSpPr>
        <p:spPr bwMode="auto">
          <a:xfrm flipV="1">
            <a:off x="971719" y="2914339"/>
            <a:ext cx="287388" cy="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</p:cxnSp>
      <p:sp>
        <p:nvSpPr>
          <p:cNvPr id="15399" name="Zaoblený obdélník 126"/>
          <p:cNvSpPr>
            <a:spLocks noChangeArrowheads="1"/>
          </p:cNvSpPr>
          <p:nvPr/>
        </p:nvSpPr>
        <p:spPr bwMode="auto">
          <a:xfrm>
            <a:off x="1043169" y="2877828"/>
            <a:ext cx="144487" cy="73025"/>
          </a:xfrm>
          <a:prstGeom prst="roundRect">
            <a:avLst>
              <a:gd name="adj" fmla="val 16667"/>
            </a:avLst>
          </a:prstGeom>
          <a:solidFill>
            <a:srgbClr val="DEFCEA"/>
          </a:solidFill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endParaRPr lang="cs-CZ" sz="600">
              <a:latin typeface="Arial Black" pitchFamily="34" charset="0"/>
            </a:endParaRPr>
          </a:p>
        </p:txBody>
      </p:sp>
      <p:sp>
        <p:nvSpPr>
          <p:cNvPr id="128" name="Zaoblený obdélník 127"/>
          <p:cNvSpPr/>
          <p:nvPr/>
        </p:nvSpPr>
        <p:spPr bwMode="auto">
          <a:xfrm>
            <a:off x="4212369" y="2230127"/>
            <a:ext cx="1656050" cy="690562"/>
          </a:xfrm>
          <a:prstGeom prst="roundRect">
            <a:avLst/>
          </a:prstGeom>
          <a:solidFill>
            <a:schemeClr val="tx2">
              <a:lumMod val="20000"/>
              <a:lumOff val="80000"/>
              <a:alpha val="20000"/>
            </a:schemeClr>
          </a:solidFill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algn="ctr">
              <a:defRPr/>
            </a:pPr>
            <a:r>
              <a:rPr lang="en-US" sz="600" dirty="0">
                <a:latin typeface="Arial Black" pitchFamily="34" charset="0"/>
              </a:rPr>
              <a:t>MPLS BACKBONE</a:t>
            </a:r>
            <a:endParaRPr lang="cs-CZ" sz="600" dirty="0">
              <a:latin typeface="Arial Black" pitchFamily="34" charset="0"/>
            </a:endParaRPr>
          </a:p>
        </p:txBody>
      </p:sp>
      <p:sp>
        <p:nvSpPr>
          <p:cNvPr id="129" name="Zaoblený obdélník 128"/>
          <p:cNvSpPr/>
          <p:nvPr/>
        </p:nvSpPr>
        <p:spPr bwMode="auto">
          <a:xfrm>
            <a:off x="4212369" y="2920690"/>
            <a:ext cx="1656050" cy="390525"/>
          </a:xfrm>
          <a:prstGeom prst="roundRect">
            <a:avLst/>
          </a:prstGeom>
          <a:solidFill>
            <a:schemeClr val="tx2">
              <a:lumMod val="20000"/>
              <a:lumOff val="80000"/>
              <a:alpha val="20000"/>
            </a:schemeClr>
          </a:solidFill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b"/>
          <a:lstStyle/>
          <a:p>
            <a:pPr algn="ctr">
              <a:defRPr/>
            </a:pPr>
            <a:r>
              <a:rPr lang="en-US" sz="600" dirty="0">
                <a:latin typeface="Arial Black" pitchFamily="34" charset="0"/>
              </a:rPr>
              <a:t>IP OFFLOAD</a:t>
            </a:r>
            <a:endParaRPr lang="cs-CZ" sz="600" dirty="0">
              <a:latin typeface="Arial Black" pitchFamily="34" charset="0"/>
            </a:endParaRPr>
          </a:p>
        </p:txBody>
      </p:sp>
      <p:sp>
        <p:nvSpPr>
          <p:cNvPr id="15402" name="Zaoblený obdélník 129"/>
          <p:cNvSpPr>
            <a:spLocks noChangeArrowheads="1"/>
          </p:cNvSpPr>
          <p:nvPr/>
        </p:nvSpPr>
        <p:spPr bwMode="auto">
          <a:xfrm>
            <a:off x="4285408" y="2374589"/>
            <a:ext cx="358837" cy="215900"/>
          </a:xfrm>
          <a:prstGeom prst="roundRect">
            <a:avLst>
              <a:gd name="adj" fmla="val 16667"/>
            </a:avLst>
          </a:prstGeom>
          <a:solidFill>
            <a:srgbClr val="DEFCEA"/>
          </a:solidFill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600">
                <a:latin typeface="Arial Black" pitchFamily="34" charset="0"/>
              </a:rPr>
              <a:t>XC</a:t>
            </a:r>
            <a:endParaRPr lang="cs-CZ" sz="600">
              <a:latin typeface="Arial Black" pitchFamily="34" charset="0"/>
            </a:endParaRPr>
          </a:p>
        </p:txBody>
      </p:sp>
      <p:sp>
        <p:nvSpPr>
          <p:cNvPr id="15403" name="Zaoblený obdélník 130"/>
          <p:cNvSpPr>
            <a:spLocks noChangeArrowheads="1"/>
          </p:cNvSpPr>
          <p:nvPr/>
        </p:nvSpPr>
        <p:spPr bwMode="auto">
          <a:xfrm>
            <a:off x="4717282" y="2374589"/>
            <a:ext cx="360425" cy="215900"/>
          </a:xfrm>
          <a:prstGeom prst="roundRect">
            <a:avLst>
              <a:gd name="adj" fmla="val 16667"/>
            </a:avLst>
          </a:prstGeom>
          <a:solidFill>
            <a:srgbClr val="DEFCEA"/>
          </a:solidFill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600">
                <a:latin typeface="Arial Black" pitchFamily="34" charset="0"/>
              </a:rPr>
              <a:t>P</a:t>
            </a:r>
            <a:endParaRPr lang="cs-CZ" sz="600">
              <a:latin typeface="Arial Black" pitchFamily="34" charset="0"/>
            </a:endParaRPr>
          </a:p>
        </p:txBody>
      </p:sp>
      <p:sp>
        <p:nvSpPr>
          <p:cNvPr id="15404" name="Zaoblený obdélník 131"/>
          <p:cNvSpPr>
            <a:spLocks noChangeArrowheads="1"/>
          </p:cNvSpPr>
          <p:nvPr/>
        </p:nvSpPr>
        <p:spPr bwMode="auto">
          <a:xfrm>
            <a:off x="4717282" y="2661927"/>
            <a:ext cx="360425" cy="215900"/>
          </a:xfrm>
          <a:prstGeom prst="roundRect">
            <a:avLst>
              <a:gd name="adj" fmla="val 16667"/>
            </a:avLst>
          </a:prstGeom>
          <a:solidFill>
            <a:srgbClr val="DEFCEA"/>
          </a:solidFill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600">
                <a:latin typeface="Arial Black" pitchFamily="34" charset="0"/>
              </a:rPr>
              <a:t>P</a:t>
            </a:r>
            <a:endParaRPr lang="cs-CZ" sz="600">
              <a:latin typeface="Arial Black" pitchFamily="34" charset="0"/>
            </a:endParaRPr>
          </a:p>
        </p:txBody>
      </p:sp>
      <p:sp>
        <p:nvSpPr>
          <p:cNvPr id="15405" name="Zaoblený obdélník 132"/>
          <p:cNvSpPr>
            <a:spLocks noChangeArrowheads="1"/>
          </p:cNvSpPr>
          <p:nvPr/>
        </p:nvSpPr>
        <p:spPr bwMode="auto">
          <a:xfrm>
            <a:off x="4285408" y="2661927"/>
            <a:ext cx="358837" cy="215900"/>
          </a:xfrm>
          <a:prstGeom prst="roundRect">
            <a:avLst>
              <a:gd name="adj" fmla="val 16667"/>
            </a:avLst>
          </a:prstGeom>
          <a:solidFill>
            <a:srgbClr val="DEFCEA"/>
          </a:solidFill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600">
                <a:latin typeface="Arial Black" pitchFamily="34" charset="0"/>
              </a:rPr>
              <a:t>XC</a:t>
            </a:r>
            <a:endParaRPr lang="cs-CZ" sz="600">
              <a:latin typeface="Arial Black" pitchFamily="34" charset="0"/>
            </a:endParaRPr>
          </a:p>
        </p:txBody>
      </p:sp>
      <p:sp>
        <p:nvSpPr>
          <p:cNvPr id="15406" name="Zaoblený obdélník 134"/>
          <p:cNvSpPr>
            <a:spLocks noChangeArrowheads="1"/>
          </p:cNvSpPr>
          <p:nvPr/>
        </p:nvSpPr>
        <p:spPr bwMode="auto">
          <a:xfrm>
            <a:off x="5436544" y="2374589"/>
            <a:ext cx="360426" cy="215900"/>
          </a:xfrm>
          <a:prstGeom prst="roundRect">
            <a:avLst>
              <a:gd name="adj" fmla="val 16667"/>
            </a:avLst>
          </a:prstGeom>
          <a:solidFill>
            <a:srgbClr val="DEFCEA"/>
          </a:solidFill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600">
                <a:latin typeface="Arial Black" pitchFamily="34" charset="0"/>
              </a:rPr>
              <a:t>P</a:t>
            </a:r>
            <a:endParaRPr lang="cs-CZ" sz="600">
              <a:latin typeface="Arial Black" pitchFamily="34" charset="0"/>
            </a:endParaRPr>
          </a:p>
        </p:txBody>
      </p:sp>
      <p:sp>
        <p:nvSpPr>
          <p:cNvPr id="15407" name="Zaoblený obdélník 135"/>
          <p:cNvSpPr>
            <a:spLocks noChangeArrowheads="1"/>
          </p:cNvSpPr>
          <p:nvPr/>
        </p:nvSpPr>
        <p:spPr bwMode="auto">
          <a:xfrm>
            <a:off x="5436544" y="2661927"/>
            <a:ext cx="360426" cy="215900"/>
          </a:xfrm>
          <a:prstGeom prst="roundRect">
            <a:avLst>
              <a:gd name="adj" fmla="val 16667"/>
            </a:avLst>
          </a:prstGeom>
          <a:solidFill>
            <a:srgbClr val="DEFCEA"/>
          </a:solidFill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600">
                <a:latin typeface="Arial Black" pitchFamily="34" charset="0"/>
              </a:rPr>
              <a:t>P</a:t>
            </a:r>
            <a:endParaRPr lang="cs-CZ" sz="600">
              <a:latin typeface="Arial Black" pitchFamily="34" charset="0"/>
            </a:endParaRPr>
          </a:p>
        </p:txBody>
      </p:sp>
      <p:cxnSp>
        <p:nvCxnSpPr>
          <p:cNvPr id="15408" name="Přímá spojovací čára 136"/>
          <p:cNvCxnSpPr>
            <a:cxnSpLocks noChangeShapeType="1"/>
            <a:stCxn id="15403" idx="1"/>
            <a:endCxn id="15402" idx="3"/>
          </p:cNvCxnSpPr>
          <p:nvPr/>
        </p:nvCxnSpPr>
        <p:spPr bwMode="auto">
          <a:xfrm rot="10800000">
            <a:off x="4644245" y="2482539"/>
            <a:ext cx="73038" cy="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5409" name="Přímá spojovací čára 137"/>
          <p:cNvCxnSpPr>
            <a:cxnSpLocks noChangeShapeType="1"/>
            <a:stCxn id="15404" idx="1"/>
            <a:endCxn id="15402" idx="3"/>
          </p:cNvCxnSpPr>
          <p:nvPr/>
        </p:nvCxnSpPr>
        <p:spPr bwMode="auto">
          <a:xfrm rot="10800000">
            <a:off x="4644245" y="2482539"/>
            <a:ext cx="73038" cy="287338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5410" name="Přímá spojovací čára 139"/>
          <p:cNvCxnSpPr>
            <a:cxnSpLocks noChangeShapeType="1"/>
            <a:stCxn id="15403" idx="1"/>
            <a:endCxn id="15405" idx="3"/>
          </p:cNvCxnSpPr>
          <p:nvPr/>
        </p:nvCxnSpPr>
        <p:spPr bwMode="auto">
          <a:xfrm rot="10800000" flipV="1">
            <a:off x="4644245" y="2482539"/>
            <a:ext cx="73038" cy="287338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5411" name="Přímá spojovací čára 140"/>
          <p:cNvCxnSpPr>
            <a:cxnSpLocks noChangeShapeType="1"/>
            <a:stCxn id="15406" idx="1"/>
            <a:endCxn id="15403" idx="3"/>
          </p:cNvCxnSpPr>
          <p:nvPr/>
        </p:nvCxnSpPr>
        <p:spPr bwMode="auto">
          <a:xfrm rot="10800000">
            <a:off x="5077707" y="2482539"/>
            <a:ext cx="358837" cy="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5412" name="Přímá spojovací čára 141"/>
          <p:cNvCxnSpPr>
            <a:cxnSpLocks noChangeShapeType="1"/>
            <a:stCxn id="15407" idx="1"/>
            <a:endCxn id="15404" idx="3"/>
          </p:cNvCxnSpPr>
          <p:nvPr/>
        </p:nvCxnSpPr>
        <p:spPr bwMode="auto">
          <a:xfrm rot="10800000">
            <a:off x="5077707" y="2769877"/>
            <a:ext cx="358837" cy="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5413" name="Přímá spojovací čára 142"/>
          <p:cNvCxnSpPr>
            <a:cxnSpLocks noChangeShapeType="1"/>
            <a:stCxn id="15419" idx="1"/>
            <a:endCxn id="15406" idx="3"/>
          </p:cNvCxnSpPr>
          <p:nvPr/>
        </p:nvCxnSpPr>
        <p:spPr bwMode="auto">
          <a:xfrm rot="10800000">
            <a:off x="5796970" y="2482539"/>
            <a:ext cx="144487" cy="287338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5414" name="Přímá spojovací čára 143"/>
          <p:cNvCxnSpPr>
            <a:cxnSpLocks noChangeShapeType="1"/>
            <a:stCxn id="15404" idx="1"/>
            <a:endCxn id="15405" idx="3"/>
          </p:cNvCxnSpPr>
          <p:nvPr/>
        </p:nvCxnSpPr>
        <p:spPr bwMode="auto">
          <a:xfrm rot="10800000">
            <a:off x="4644245" y="2769877"/>
            <a:ext cx="73038" cy="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5415" name="Přímá spojovací čára 144"/>
          <p:cNvCxnSpPr>
            <a:cxnSpLocks noChangeShapeType="1"/>
            <a:stCxn id="15402" idx="1"/>
            <a:endCxn id="15383" idx="3"/>
          </p:cNvCxnSpPr>
          <p:nvPr/>
        </p:nvCxnSpPr>
        <p:spPr bwMode="auto">
          <a:xfrm rot="10800000" flipV="1">
            <a:off x="4140920" y="2482539"/>
            <a:ext cx="144488" cy="287338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5416" name="Přímá spojovací čára 145"/>
          <p:cNvCxnSpPr>
            <a:cxnSpLocks noChangeShapeType="1"/>
            <a:stCxn id="15405" idx="1"/>
            <a:endCxn id="15383" idx="3"/>
          </p:cNvCxnSpPr>
          <p:nvPr/>
        </p:nvCxnSpPr>
        <p:spPr bwMode="auto">
          <a:xfrm rot="10800000">
            <a:off x="4140920" y="2769877"/>
            <a:ext cx="144488" cy="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5417" name="Přímá spojovací čára 146"/>
          <p:cNvCxnSpPr>
            <a:cxnSpLocks noChangeShapeType="1"/>
            <a:stCxn id="15430" idx="1"/>
            <a:endCxn id="15427" idx="3"/>
          </p:cNvCxnSpPr>
          <p:nvPr/>
        </p:nvCxnSpPr>
        <p:spPr bwMode="auto">
          <a:xfrm rot="10800000">
            <a:off x="6805207" y="2769877"/>
            <a:ext cx="144488" cy="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5418" name="Přímá spojovací čára 147"/>
          <p:cNvCxnSpPr>
            <a:cxnSpLocks noChangeShapeType="1"/>
            <a:stCxn id="15434" idx="1"/>
            <a:endCxn id="15428" idx="3"/>
          </p:cNvCxnSpPr>
          <p:nvPr/>
        </p:nvCxnSpPr>
        <p:spPr bwMode="auto">
          <a:xfrm rot="10800000">
            <a:off x="6805207" y="3058802"/>
            <a:ext cx="144488" cy="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</p:cxnSp>
      <p:sp>
        <p:nvSpPr>
          <p:cNvPr id="15419" name="Zaoblený obdélník 165"/>
          <p:cNvSpPr>
            <a:spLocks noChangeArrowheads="1"/>
          </p:cNvSpPr>
          <p:nvPr/>
        </p:nvSpPr>
        <p:spPr bwMode="auto">
          <a:xfrm>
            <a:off x="5941457" y="2661927"/>
            <a:ext cx="360426" cy="215900"/>
          </a:xfrm>
          <a:prstGeom prst="roundRect">
            <a:avLst>
              <a:gd name="adj" fmla="val 16667"/>
            </a:avLst>
          </a:prstGeom>
          <a:solidFill>
            <a:srgbClr val="84F4B1"/>
          </a:solidFill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600">
                <a:latin typeface="Arial Black" pitchFamily="34" charset="0"/>
              </a:rPr>
              <a:t>PE</a:t>
            </a:r>
            <a:endParaRPr lang="cs-CZ" sz="600">
              <a:latin typeface="Arial Black" pitchFamily="34" charset="0"/>
            </a:endParaRPr>
          </a:p>
        </p:txBody>
      </p:sp>
      <p:sp>
        <p:nvSpPr>
          <p:cNvPr id="15420" name="Zaoblený obdélník 166"/>
          <p:cNvSpPr>
            <a:spLocks noChangeArrowheads="1"/>
          </p:cNvSpPr>
          <p:nvPr/>
        </p:nvSpPr>
        <p:spPr bwMode="auto">
          <a:xfrm>
            <a:off x="5941457" y="2950852"/>
            <a:ext cx="360426" cy="215900"/>
          </a:xfrm>
          <a:prstGeom prst="roundRect">
            <a:avLst>
              <a:gd name="adj" fmla="val 16667"/>
            </a:avLst>
          </a:prstGeom>
          <a:solidFill>
            <a:srgbClr val="84F4B1"/>
          </a:solidFill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600">
                <a:latin typeface="Arial Black" pitchFamily="34" charset="0"/>
              </a:rPr>
              <a:t>PE</a:t>
            </a:r>
            <a:endParaRPr lang="cs-CZ" sz="600">
              <a:latin typeface="Arial Black" pitchFamily="34" charset="0"/>
            </a:endParaRPr>
          </a:p>
        </p:txBody>
      </p:sp>
      <p:cxnSp>
        <p:nvCxnSpPr>
          <p:cNvPr id="15421" name="Přímá spojovací čára 167"/>
          <p:cNvCxnSpPr>
            <a:cxnSpLocks noChangeShapeType="1"/>
            <a:stCxn id="15420" idx="1"/>
            <a:endCxn id="15384" idx="3"/>
          </p:cNvCxnSpPr>
          <p:nvPr/>
        </p:nvCxnSpPr>
        <p:spPr bwMode="auto">
          <a:xfrm rot="10800000">
            <a:off x="4140919" y="3058802"/>
            <a:ext cx="1800538" cy="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5422" name="Přímá spojovací čára 168"/>
          <p:cNvCxnSpPr>
            <a:cxnSpLocks noChangeShapeType="1"/>
            <a:stCxn id="15427" idx="2"/>
            <a:endCxn id="15428" idx="0"/>
          </p:cNvCxnSpPr>
          <p:nvPr/>
        </p:nvCxnSpPr>
        <p:spPr bwMode="auto">
          <a:xfrm rot="5400000">
            <a:off x="6589276" y="2914340"/>
            <a:ext cx="73025" cy="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5423" name="Přímá spojovací čára 169"/>
          <p:cNvCxnSpPr>
            <a:cxnSpLocks noChangeShapeType="1"/>
            <a:stCxn id="15404" idx="0"/>
            <a:endCxn id="15403" idx="2"/>
          </p:cNvCxnSpPr>
          <p:nvPr/>
        </p:nvCxnSpPr>
        <p:spPr bwMode="auto">
          <a:xfrm rot="5400000" flipH="1" flipV="1">
            <a:off x="4860981" y="2626208"/>
            <a:ext cx="71438" cy="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5424" name="Přímá spojovací čára 170"/>
          <p:cNvCxnSpPr>
            <a:cxnSpLocks noChangeShapeType="1"/>
            <a:stCxn id="15427" idx="1"/>
            <a:endCxn id="15419" idx="3"/>
          </p:cNvCxnSpPr>
          <p:nvPr/>
        </p:nvCxnSpPr>
        <p:spPr bwMode="auto">
          <a:xfrm rot="10800000">
            <a:off x="6301883" y="2769877"/>
            <a:ext cx="142900" cy="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5425" name="Přímá spojovací čára 171"/>
          <p:cNvCxnSpPr>
            <a:cxnSpLocks noChangeShapeType="1"/>
            <a:stCxn id="15428" idx="1"/>
            <a:endCxn id="15420" idx="3"/>
          </p:cNvCxnSpPr>
          <p:nvPr/>
        </p:nvCxnSpPr>
        <p:spPr bwMode="auto">
          <a:xfrm rot="10800000">
            <a:off x="6301883" y="3058802"/>
            <a:ext cx="142900" cy="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5426" name="Přímá spojovací čára 174"/>
          <p:cNvCxnSpPr>
            <a:cxnSpLocks noChangeShapeType="1"/>
            <a:stCxn id="15419" idx="1"/>
            <a:endCxn id="15407" idx="3"/>
          </p:cNvCxnSpPr>
          <p:nvPr/>
        </p:nvCxnSpPr>
        <p:spPr bwMode="auto">
          <a:xfrm rot="10800000">
            <a:off x="5796970" y="2769877"/>
            <a:ext cx="144487" cy="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</p:cxnSp>
      <p:sp>
        <p:nvSpPr>
          <p:cNvPr id="15427" name="Zaoblený obdélník 182"/>
          <p:cNvSpPr>
            <a:spLocks noChangeArrowheads="1"/>
          </p:cNvSpPr>
          <p:nvPr/>
        </p:nvSpPr>
        <p:spPr bwMode="auto">
          <a:xfrm>
            <a:off x="6444782" y="2661927"/>
            <a:ext cx="360425" cy="215900"/>
          </a:xfrm>
          <a:prstGeom prst="roundRect">
            <a:avLst>
              <a:gd name="adj" fmla="val 16667"/>
            </a:avLst>
          </a:prstGeom>
          <a:solidFill>
            <a:srgbClr val="FFD9D9"/>
          </a:solidFill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600">
                <a:latin typeface="Arial Black" pitchFamily="34" charset="0"/>
              </a:rPr>
              <a:t>DPI</a:t>
            </a:r>
            <a:endParaRPr lang="cs-CZ" sz="600">
              <a:latin typeface="Arial Black" pitchFamily="34" charset="0"/>
            </a:endParaRPr>
          </a:p>
        </p:txBody>
      </p:sp>
      <p:sp>
        <p:nvSpPr>
          <p:cNvPr id="15428" name="Zaoblený obdélník 183"/>
          <p:cNvSpPr>
            <a:spLocks noChangeArrowheads="1"/>
          </p:cNvSpPr>
          <p:nvPr/>
        </p:nvSpPr>
        <p:spPr bwMode="auto">
          <a:xfrm>
            <a:off x="6444782" y="2950852"/>
            <a:ext cx="360425" cy="215900"/>
          </a:xfrm>
          <a:prstGeom prst="roundRect">
            <a:avLst>
              <a:gd name="adj" fmla="val 16667"/>
            </a:avLst>
          </a:prstGeom>
          <a:solidFill>
            <a:srgbClr val="FFD9D9"/>
          </a:solidFill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600">
                <a:latin typeface="Arial Black" pitchFamily="34" charset="0"/>
              </a:rPr>
              <a:t>DPI</a:t>
            </a:r>
            <a:endParaRPr lang="cs-CZ" sz="600">
              <a:latin typeface="Arial Black" pitchFamily="34" charset="0"/>
            </a:endParaRPr>
          </a:p>
        </p:txBody>
      </p:sp>
      <p:cxnSp>
        <p:nvCxnSpPr>
          <p:cNvPr id="15429" name="Přímá spojovací čára 188"/>
          <p:cNvCxnSpPr>
            <a:cxnSpLocks noChangeShapeType="1"/>
            <a:stCxn id="15407" idx="0"/>
            <a:endCxn id="15406" idx="2"/>
          </p:cNvCxnSpPr>
          <p:nvPr/>
        </p:nvCxnSpPr>
        <p:spPr bwMode="auto">
          <a:xfrm rot="5400000" flipH="1" flipV="1">
            <a:off x="5581831" y="2626208"/>
            <a:ext cx="71438" cy="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</p:cxnSp>
      <p:sp>
        <p:nvSpPr>
          <p:cNvPr id="15430" name="Zaoblený obdélník 195"/>
          <p:cNvSpPr>
            <a:spLocks noChangeArrowheads="1"/>
          </p:cNvSpPr>
          <p:nvPr/>
        </p:nvSpPr>
        <p:spPr bwMode="auto">
          <a:xfrm>
            <a:off x="6949695" y="2661927"/>
            <a:ext cx="360425" cy="215900"/>
          </a:xfrm>
          <a:prstGeom prst="roundRect">
            <a:avLst>
              <a:gd name="adj" fmla="val 16667"/>
            </a:avLst>
          </a:prstGeom>
          <a:solidFill>
            <a:srgbClr val="84F4B1"/>
          </a:solidFill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endParaRPr lang="cs-CZ" sz="600">
              <a:latin typeface="Arial Black" pitchFamily="34" charset="0"/>
            </a:endParaRPr>
          </a:p>
        </p:txBody>
      </p:sp>
      <p:sp>
        <p:nvSpPr>
          <p:cNvPr id="15431" name="Zaoblený obdélník 196"/>
          <p:cNvSpPr>
            <a:spLocks noChangeArrowheads="1"/>
          </p:cNvSpPr>
          <p:nvPr/>
        </p:nvSpPr>
        <p:spPr bwMode="auto">
          <a:xfrm>
            <a:off x="7381569" y="2661927"/>
            <a:ext cx="360425" cy="215900"/>
          </a:xfrm>
          <a:prstGeom prst="roundRect">
            <a:avLst>
              <a:gd name="adj" fmla="val 16667"/>
            </a:avLst>
          </a:prstGeom>
          <a:solidFill>
            <a:srgbClr val="84F4B1"/>
          </a:solidFill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endParaRPr lang="cs-CZ" sz="600">
              <a:latin typeface="Arial Black" pitchFamily="34" charset="0"/>
            </a:endParaRPr>
          </a:p>
        </p:txBody>
      </p:sp>
      <p:cxnSp>
        <p:nvCxnSpPr>
          <p:cNvPr id="15432" name="Přímá spojovací čára 203"/>
          <p:cNvCxnSpPr>
            <a:cxnSpLocks noChangeShapeType="1"/>
            <a:stCxn id="15448" idx="1"/>
            <a:endCxn id="15436" idx="3"/>
          </p:cNvCxnSpPr>
          <p:nvPr/>
        </p:nvCxnSpPr>
        <p:spPr bwMode="auto">
          <a:xfrm rot="10800000" flipV="1">
            <a:off x="7741994" y="3057214"/>
            <a:ext cx="604943" cy="1588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5433" name="Přímá spojovací čára 204"/>
          <p:cNvCxnSpPr>
            <a:cxnSpLocks noChangeShapeType="1"/>
            <a:stCxn id="15447" idx="1"/>
            <a:endCxn id="15431" idx="3"/>
          </p:cNvCxnSpPr>
          <p:nvPr/>
        </p:nvCxnSpPr>
        <p:spPr bwMode="auto">
          <a:xfrm rot="10800000" flipV="1">
            <a:off x="7741994" y="2768289"/>
            <a:ext cx="604943" cy="1588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</p:cxnSp>
      <p:sp>
        <p:nvSpPr>
          <p:cNvPr id="15434" name="Zaoblený obdélník 212"/>
          <p:cNvSpPr>
            <a:spLocks noChangeArrowheads="1"/>
          </p:cNvSpPr>
          <p:nvPr/>
        </p:nvSpPr>
        <p:spPr bwMode="auto">
          <a:xfrm>
            <a:off x="6949695" y="2950852"/>
            <a:ext cx="360425" cy="215900"/>
          </a:xfrm>
          <a:prstGeom prst="roundRect">
            <a:avLst>
              <a:gd name="adj" fmla="val 16667"/>
            </a:avLst>
          </a:prstGeom>
          <a:solidFill>
            <a:srgbClr val="84F4B1"/>
          </a:solidFill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endParaRPr lang="cs-CZ" sz="600">
              <a:latin typeface="Arial Black" pitchFamily="34" charset="0"/>
            </a:endParaRPr>
          </a:p>
        </p:txBody>
      </p:sp>
      <p:sp>
        <p:nvSpPr>
          <p:cNvPr id="216" name="Zaoblený obdélník 215"/>
          <p:cNvSpPr/>
          <p:nvPr/>
        </p:nvSpPr>
        <p:spPr bwMode="auto">
          <a:xfrm>
            <a:off x="7886483" y="2446028"/>
            <a:ext cx="358837" cy="865187"/>
          </a:xfrm>
          <a:prstGeom prst="roundRect">
            <a:avLst/>
          </a:prstGeom>
          <a:solidFill>
            <a:schemeClr val="tx2">
              <a:lumMod val="20000"/>
              <a:lumOff val="80000"/>
              <a:alpha val="20000"/>
            </a:schemeClr>
          </a:solidFill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600" dirty="0">
                <a:latin typeface="Arial Black" pitchFamily="34" charset="0"/>
              </a:rPr>
              <a:t>NIX</a:t>
            </a:r>
            <a:endParaRPr lang="cs-CZ" sz="600" dirty="0">
              <a:latin typeface="Arial Black" pitchFamily="34" charset="0"/>
            </a:endParaRPr>
          </a:p>
        </p:txBody>
      </p:sp>
      <p:sp>
        <p:nvSpPr>
          <p:cNvPr id="15436" name="Zaoblený obdélník 218"/>
          <p:cNvSpPr>
            <a:spLocks noChangeArrowheads="1"/>
          </p:cNvSpPr>
          <p:nvPr/>
        </p:nvSpPr>
        <p:spPr bwMode="auto">
          <a:xfrm>
            <a:off x="7381569" y="2950852"/>
            <a:ext cx="360425" cy="215900"/>
          </a:xfrm>
          <a:prstGeom prst="roundRect">
            <a:avLst>
              <a:gd name="adj" fmla="val 16667"/>
            </a:avLst>
          </a:prstGeom>
          <a:solidFill>
            <a:srgbClr val="84F4B1"/>
          </a:solidFill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endParaRPr lang="cs-CZ" sz="600">
              <a:latin typeface="Arial Black" pitchFamily="34" charset="0"/>
            </a:endParaRPr>
          </a:p>
        </p:txBody>
      </p:sp>
      <p:sp>
        <p:nvSpPr>
          <p:cNvPr id="15437" name="Zaoblený obdélník 236"/>
          <p:cNvSpPr>
            <a:spLocks noChangeArrowheads="1"/>
          </p:cNvSpPr>
          <p:nvPr/>
        </p:nvSpPr>
        <p:spPr bwMode="auto">
          <a:xfrm rot="-5400000">
            <a:off x="2465860" y="2823837"/>
            <a:ext cx="504825" cy="181006"/>
          </a:xfrm>
          <a:prstGeom prst="roundRect">
            <a:avLst>
              <a:gd name="adj" fmla="val 16667"/>
            </a:avLst>
          </a:prstGeom>
          <a:solidFill>
            <a:srgbClr val="DEFCEA"/>
          </a:solidFill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600">
                <a:latin typeface="Arial Black" pitchFamily="34" charset="0"/>
              </a:rPr>
              <a:t>WDM</a:t>
            </a:r>
            <a:endParaRPr lang="cs-CZ" sz="600">
              <a:latin typeface="Arial Black" pitchFamily="34" charset="0"/>
            </a:endParaRPr>
          </a:p>
        </p:txBody>
      </p:sp>
      <p:sp>
        <p:nvSpPr>
          <p:cNvPr id="15438" name="Zaoblený obdélník 133"/>
          <p:cNvSpPr>
            <a:spLocks noChangeArrowheads="1"/>
          </p:cNvSpPr>
          <p:nvPr/>
        </p:nvSpPr>
        <p:spPr bwMode="auto">
          <a:xfrm rot="-5400000">
            <a:off x="4861044" y="2662703"/>
            <a:ext cx="792163" cy="215937"/>
          </a:xfrm>
          <a:prstGeom prst="roundRect">
            <a:avLst>
              <a:gd name="adj" fmla="val 16667"/>
            </a:avLst>
          </a:prstGeom>
          <a:solidFill>
            <a:srgbClr val="DEFCEA"/>
          </a:solidFill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600">
                <a:latin typeface="Arial Black" pitchFamily="34" charset="0"/>
              </a:rPr>
              <a:t>WDM</a:t>
            </a:r>
            <a:endParaRPr lang="cs-CZ" sz="600">
              <a:latin typeface="Arial Black" pitchFamily="34" charset="0"/>
            </a:endParaRPr>
          </a:p>
        </p:txBody>
      </p:sp>
      <p:cxnSp>
        <p:nvCxnSpPr>
          <p:cNvPr id="15439" name="Přímá spojovací čára 237"/>
          <p:cNvCxnSpPr>
            <a:cxnSpLocks noChangeShapeType="1"/>
            <a:stCxn id="15431" idx="1"/>
            <a:endCxn id="15430" idx="3"/>
          </p:cNvCxnSpPr>
          <p:nvPr/>
        </p:nvCxnSpPr>
        <p:spPr bwMode="auto">
          <a:xfrm rot="10800000">
            <a:off x="7310120" y="2769877"/>
            <a:ext cx="71450" cy="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5440" name="Přímá spojovací čára 240"/>
          <p:cNvCxnSpPr>
            <a:cxnSpLocks noChangeShapeType="1"/>
            <a:stCxn id="15436" idx="1"/>
            <a:endCxn id="15434" idx="3"/>
          </p:cNvCxnSpPr>
          <p:nvPr/>
        </p:nvCxnSpPr>
        <p:spPr bwMode="auto">
          <a:xfrm rot="10800000">
            <a:off x="7310120" y="3058802"/>
            <a:ext cx="71450" cy="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5441" name="Přímá spojovací čára 243"/>
          <p:cNvCxnSpPr>
            <a:cxnSpLocks noChangeShapeType="1"/>
            <a:stCxn id="15430" idx="2"/>
            <a:endCxn id="15434" idx="0"/>
          </p:cNvCxnSpPr>
          <p:nvPr/>
        </p:nvCxnSpPr>
        <p:spPr bwMode="auto">
          <a:xfrm rot="5400000">
            <a:off x="7092600" y="2914340"/>
            <a:ext cx="73025" cy="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5442" name="Přímá spojovací čára 246"/>
          <p:cNvCxnSpPr>
            <a:cxnSpLocks noChangeShapeType="1"/>
            <a:stCxn id="15436" idx="1"/>
            <a:endCxn id="15430" idx="3"/>
          </p:cNvCxnSpPr>
          <p:nvPr/>
        </p:nvCxnSpPr>
        <p:spPr bwMode="auto">
          <a:xfrm rot="10800000">
            <a:off x="7310120" y="2769878"/>
            <a:ext cx="71450" cy="288925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5443" name="Přímá spojovací čára 249"/>
          <p:cNvCxnSpPr>
            <a:cxnSpLocks noChangeShapeType="1"/>
            <a:stCxn id="15434" idx="3"/>
            <a:endCxn id="15431" idx="1"/>
          </p:cNvCxnSpPr>
          <p:nvPr/>
        </p:nvCxnSpPr>
        <p:spPr bwMode="auto">
          <a:xfrm flipV="1">
            <a:off x="7310120" y="2769878"/>
            <a:ext cx="71450" cy="288925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5444" name="Přímá spojovací čára 252"/>
          <p:cNvCxnSpPr>
            <a:cxnSpLocks noChangeShapeType="1"/>
            <a:stCxn id="15419" idx="2"/>
            <a:endCxn id="15420" idx="0"/>
          </p:cNvCxnSpPr>
          <p:nvPr/>
        </p:nvCxnSpPr>
        <p:spPr bwMode="auto">
          <a:xfrm rot="5400000">
            <a:off x="6084363" y="2914340"/>
            <a:ext cx="73025" cy="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</p:cxnSp>
      <p:sp>
        <p:nvSpPr>
          <p:cNvPr id="15445" name="Zaoblený obdélník 265"/>
          <p:cNvSpPr>
            <a:spLocks noChangeArrowheads="1"/>
          </p:cNvSpPr>
          <p:nvPr/>
        </p:nvSpPr>
        <p:spPr bwMode="auto">
          <a:xfrm>
            <a:off x="7986512" y="2519053"/>
            <a:ext cx="187358" cy="109537"/>
          </a:xfrm>
          <a:prstGeom prst="roundRect">
            <a:avLst>
              <a:gd name="adj" fmla="val 16667"/>
            </a:avLst>
          </a:prstGeom>
          <a:solidFill>
            <a:srgbClr val="84F4B1"/>
          </a:solidFill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endParaRPr lang="cs-CZ" sz="600">
              <a:latin typeface="Arial Black" pitchFamily="34" charset="0"/>
            </a:endParaRPr>
          </a:p>
        </p:txBody>
      </p:sp>
      <p:sp>
        <p:nvSpPr>
          <p:cNvPr id="15446" name="Zaoblený obdélník 266"/>
          <p:cNvSpPr>
            <a:spLocks noChangeArrowheads="1"/>
          </p:cNvSpPr>
          <p:nvPr/>
        </p:nvSpPr>
        <p:spPr bwMode="auto">
          <a:xfrm>
            <a:off x="7986512" y="3166753"/>
            <a:ext cx="187358" cy="109537"/>
          </a:xfrm>
          <a:prstGeom prst="roundRect">
            <a:avLst>
              <a:gd name="adj" fmla="val 16667"/>
            </a:avLst>
          </a:prstGeom>
          <a:solidFill>
            <a:srgbClr val="84F4B1"/>
          </a:solidFill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endParaRPr lang="cs-CZ" sz="600">
              <a:latin typeface="Arial Black" pitchFamily="34" charset="0"/>
            </a:endParaRPr>
          </a:p>
        </p:txBody>
      </p:sp>
      <p:sp>
        <p:nvSpPr>
          <p:cNvPr id="15447" name="Zaoblený obdélník 267"/>
          <p:cNvSpPr>
            <a:spLocks noChangeArrowheads="1"/>
          </p:cNvSpPr>
          <p:nvPr/>
        </p:nvSpPr>
        <p:spPr bwMode="auto">
          <a:xfrm>
            <a:off x="8346938" y="2714314"/>
            <a:ext cx="187358" cy="109538"/>
          </a:xfrm>
          <a:prstGeom prst="roundRect">
            <a:avLst>
              <a:gd name="adj" fmla="val 16667"/>
            </a:avLst>
          </a:prstGeom>
          <a:solidFill>
            <a:srgbClr val="84F4B1"/>
          </a:solidFill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endParaRPr lang="cs-CZ" sz="600">
              <a:latin typeface="Arial Black" pitchFamily="34" charset="0"/>
            </a:endParaRPr>
          </a:p>
        </p:txBody>
      </p:sp>
      <p:sp>
        <p:nvSpPr>
          <p:cNvPr id="15448" name="Zaoblený obdélník 268"/>
          <p:cNvSpPr>
            <a:spLocks noChangeArrowheads="1"/>
          </p:cNvSpPr>
          <p:nvPr/>
        </p:nvSpPr>
        <p:spPr bwMode="auto">
          <a:xfrm>
            <a:off x="8346938" y="3001653"/>
            <a:ext cx="187358" cy="109537"/>
          </a:xfrm>
          <a:prstGeom prst="roundRect">
            <a:avLst>
              <a:gd name="adj" fmla="val 16667"/>
            </a:avLst>
          </a:prstGeom>
          <a:solidFill>
            <a:srgbClr val="84F4B1"/>
          </a:solidFill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endParaRPr lang="cs-CZ" sz="600">
              <a:latin typeface="Arial Black" pitchFamily="34" charset="0"/>
            </a:endParaRPr>
          </a:p>
        </p:txBody>
      </p:sp>
      <p:cxnSp>
        <p:nvCxnSpPr>
          <p:cNvPr id="15449" name="Tvar 274"/>
          <p:cNvCxnSpPr>
            <a:cxnSpLocks noChangeShapeType="1"/>
            <a:stCxn id="15430" idx="0"/>
            <a:endCxn id="15445" idx="1"/>
          </p:cNvCxnSpPr>
          <p:nvPr/>
        </p:nvCxnSpPr>
        <p:spPr bwMode="auto">
          <a:xfrm rot="5400000" flipH="1" flipV="1">
            <a:off x="7513362" y="2188778"/>
            <a:ext cx="88900" cy="857399"/>
          </a:xfrm>
          <a:prstGeom prst="bentConnector2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5450" name="Tvar 276"/>
          <p:cNvCxnSpPr>
            <a:cxnSpLocks noChangeShapeType="1"/>
            <a:stCxn id="15434" idx="2"/>
            <a:endCxn id="15446" idx="1"/>
          </p:cNvCxnSpPr>
          <p:nvPr/>
        </p:nvCxnSpPr>
        <p:spPr bwMode="auto">
          <a:xfrm rot="16200000" flipH="1">
            <a:off x="7530825" y="2765041"/>
            <a:ext cx="53975" cy="857399"/>
          </a:xfrm>
          <a:prstGeom prst="bentConnector2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</p:cxnSp>
      <p:sp>
        <p:nvSpPr>
          <p:cNvPr id="152" name="Zaoblený obdélník 151"/>
          <p:cNvSpPr/>
          <p:nvPr/>
        </p:nvSpPr>
        <p:spPr bwMode="auto">
          <a:xfrm>
            <a:off x="1619532" y="1044264"/>
            <a:ext cx="1368663" cy="1081088"/>
          </a:xfrm>
          <a:prstGeom prst="roundRect">
            <a:avLst>
              <a:gd name="adj" fmla="val 5841"/>
            </a:avLst>
          </a:prstGeom>
          <a:solidFill>
            <a:schemeClr val="tx2">
              <a:lumMod val="20000"/>
              <a:lumOff val="80000"/>
              <a:alpha val="20000"/>
            </a:schemeClr>
          </a:solidFill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algn="ctr">
              <a:defRPr/>
            </a:pPr>
            <a:r>
              <a:rPr lang="en-US" sz="600" dirty="0">
                <a:latin typeface="Arial Black" pitchFamily="34" charset="0"/>
              </a:rPr>
              <a:t>TRANSPORT</a:t>
            </a:r>
            <a:endParaRPr lang="cs-CZ" sz="600" dirty="0">
              <a:latin typeface="Arial Black" pitchFamily="34" charset="0"/>
            </a:endParaRPr>
          </a:p>
        </p:txBody>
      </p:sp>
      <p:sp>
        <p:nvSpPr>
          <p:cNvPr id="154" name="Zaoblený obdélník 153"/>
          <p:cNvSpPr/>
          <p:nvPr/>
        </p:nvSpPr>
        <p:spPr bwMode="auto">
          <a:xfrm>
            <a:off x="4933220" y="1044264"/>
            <a:ext cx="935199" cy="1081088"/>
          </a:xfrm>
          <a:prstGeom prst="roundRect">
            <a:avLst>
              <a:gd name="adj" fmla="val 7233"/>
            </a:avLst>
          </a:prstGeom>
          <a:solidFill>
            <a:schemeClr val="tx2">
              <a:lumMod val="20000"/>
              <a:lumOff val="80000"/>
              <a:alpha val="20000"/>
            </a:schemeClr>
          </a:solidFill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algn="ctr">
              <a:defRPr/>
            </a:pPr>
            <a:r>
              <a:rPr lang="en-US" sz="600" dirty="0">
                <a:latin typeface="Arial Black" pitchFamily="34" charset="0"/>
              </a:rPr>
              <a:t>PACKET CORE</a:t>
            </a:r>
            <a:endParaRPr lang="cs-CZ" sz="600" dirty="0">
              <a:latin typeface="Arial Black" pitchFamily="34" charset="0"/>
            </a:endParaRPr>
          </a:p>
        </p:txBody>
      </p:sp>
      <p:sp>
        <p:nvSpPr>
          <p:cNvPr id="156" name="Zaoblený obdélník 155"/>
          <p:cNvSpPr/>
          <p:nvPr/>
        </p:nvSpPr>
        <p:spPr bwMode="auto">
          <a:xfrm>
            <a:off x="2988194" y="1044264"/>
            <a:ext cx="504913" cy="1081088"/>
          </a:xfrm>
          <a:prstGeom prst="roundRect">
            <a:avLst/>
          </a:prstGeom>
          <a:solidFill>
            <a:schemeClr val="tx2">
              <a:lumMod val="20000"/>
              <a:lumOff val="80000"/>
              <a:alpha val="20000"/>
            </a:schemeClr>
          </a:solidFill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algn="ctr">
              <a:defRPr/>
            </a:pPr>
            <a:r>
              <a:rPr lang="en-US" sz="600" dirty="0">
                <a:latin typeface="Arial Black" pitchFamily="34" charset="0"/>
              </a:rPr>
              <a:t>RNC</a:t>
            </a:r>
            <a:endParaRPr lang="cs-CZ" sz="600" dirty="0">
              <a:latin typeface="Arial Black" pitchFamily="34" charset="0"/>
            </a:endParaRPr>
          </a:p>
        </p:txBody>
      </p:sp>
      <p:sp>
        <p:nvSpPr>
          <p:cNvPr id="157" name="Zaoblený obdélník 156"/>
          <p:cNvSpPr/>
          <p:nvPr/>
        </p:nvSpPr>
        <p:spPr bwMode="auto">
          <a:xfrm>
            <a:off x="250869" y="1044264"/>
            <a:ext cx="433463" cy="1081088"/>
          </a:xfrm>
          <a:prstGeom prst="roundRect">
            <a:avLst/>
          </a:prstGeom>
          <a:solidFill>
            <a:schemeClr val="tx2">
              <a:lumMod val="20000"/>
              <a:lumOff val="80000"/>
              <a:alpha val="20000"/>
            </a:schemeClr>
          </a:solidFill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algn="ctr">
              <a:defRPr/>
            </a:pPr>
            <a:r>
              <a:rPr lang="en-US" sz="600" dirty="0">
                <a:latin typeface="Arial Black" pitchFamily="34" charset="0"/>
              </a:rPr>
              <a:t>MOBILE</a:t>
            </a:r>
            <a:br>
              <a:rPr lang="en-US" sz="600" dirty="0">
                <a:latin typeface="Arial Black" pitchFamily="34" charset="0"/>
              </a:rPr>
            </a:br>
            <a:r>
              <a:rPr lang="en-US" sz="600" dirty="0">
                <a:latin typeface="Arial Black" pitchFamily="34" charset="0"/>
              </a:rPr>
              <a:t>DEVICE</a:t>
            </a:r>
            <a:endParaRPr lang="cs-CZ" sz="600" dirty="0">
              <a:latin typeface="Arial Black" pitchFamily="34" charset="0"/>
            </a:endParaRPr>
          </a:p>
        </p:txBody>
      </p:sp>
      <p:sp>
        <p:nvSpPr>
          <p:cNvPr id="158" name="Zaoblený obdélník 157"/>
          <p:cNvSpPr/>
          <p:nvPr/>
        </p:nvSpPr>
        <p:spPr bwMode="auto">
          <a:xfrm>
            <a:off x="684333" y="1044264"/>
            <a:ext cx="935199" cy="1081088"/>
          </a:xfrm>
          <a:prstGeom prst="roundRect">
            <a:avLst>
              <a:gd name="adj" fmla="val 9901"/>
            </a:avLst>
          </a:prstGeom>
          <a:solidFill>
            <a:schemeClr val="tx2">
              <a:lumMod val="20000"/>
              <a:lumOff val="80000"/>
              <a:alpha val="20000"/>
            </a:schemeClr>
          </a:solidFill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algn="ctr">
              <a:defRPr/>
            </a:pPr>
            <a:r>
              <a:rPr lang="en-US" sz="600" dirty="0">
                <a:latin typeface="Arial Black" pitchFamily="34" charset="0"/>
              </a:rPr>
              <a:t>RADIO ACCESS</a:t>
            </a:r>
            <a:endParaRPr lang="cs-CZ" sz="600" dirty="0">
              <a:latin typeface="Arial Black" pitchFamily="34" charset="0"/>
            </a:endParaRPr>
          </a:p>
        </p:txBody>
      </p:sp>
      <p:sp>
        <p:nvSpPr>
          <p:cNvPr id="15456" name="Zaoblený obdélník 158"/>
          <p:cNvSpPr>
            <a:spLocks noChangeArrowheads="1"/>
          </p:cNvSpPr>
          <p:nvPr/>
        </p:nvSpPr>
        <p:spPr bwMode="auto">
          <a:xfrm>
            <a:off x="2087925" y="1476064"/>
            <a:ext cx="360425" cy="215900"/>
          </a:xfrm>
          <a:prstGeom prst="roundRect">
            <a:avLst>
              <a:gd name="adj" fmla="val 16667"/>
            </a:avLst>
          </a:prstGeom>
          <a:solidFill>
            <a:srgbClr val="DEFCEA"/>
          </a:solidFill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600">
                <a:latin typeface="Arial Black" pitchFamily="34" charset="0"/>
              </a:rPr>
              <a:t>AGG SITE</a:t>
            </a:r>
            <a:endParaRPr lang="cs-CZ" sz="600">
              <a:latin typeface="Arial Black" pitchFamily="34" charset="0"/>
            </a:endParaRPr>
          </a:p>
        </p:txBody>
      </p:sp>
      <p:pic>
        <p:nvPicPr>
          <p:cNvPr id="15457" name="Picture 44" descr="PC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90" y="1628464"/>
            <a:ext cx="203235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458" name="Zaoblený obdélník 160"/>
          <p:cNvSpPr>
            <a:spLocks noChangeArrowheads="1"/>
          </p:cNvSpPr>
          <p:nvPr/>
        </p:nvSpPr>
        <p:spPr bwMode="auto">
          <a:xfrm>
            <a:off x="3059644" y="1476064"/>
            <a:ext cx="360425" cy="215900"/>
          </a:xfrm>
          <a:prstGeom prst="roundRect">
            <a:avLst>
              <a:gd name="adj" fmla="val 16667"/>
            </a:avLst>
          </a:prstGeom>
          <a:solidFill>
            <a:srgbClr val="DEFCEA"/>
          </a:solidFill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600">
                <a:latin typeface="Arial Black" pitchFamily="34" charset="0"/>
              </a:rPr>
              <a:t>RNC</a:t>
            </a:r>
            <a:endParaRPr lang="cs-CZ" sz="600">
              <a:latin typeface="Arial Black" pitchFamily="34" charset="0"/>
            </a:endParaRPr>
          </a:p>
        </p:txBody>
      </p:sp>
      <p:sp>
        <p:nvSpPr>
          <p:cNvPr id="15459" name="Zaoblený obdélník 161"/>
          <p:cNvSpPr>
            <a:spLocks noChangeArrowheads="1"/>
          </p:cNvSpPr>
          <p:nvPr/>
        </p:nvSpPr>
        <p:spPr bwMode="auto">
          <a:xfrm>
            <a:off x="1648111" y="1512577"/>
            <a:ext cx="360426" cy="144462"/>
          </a:xfrm>
          <a:prstGeom prst="roundRect">
            <a:avLst>
              <a:gd name="adj" fmla="val 16667"/>
            </a:avLst>
          </a:prstGeom>
          <a:solidFill>
            <a:srgbClr val="DEFCEA"/>
          </a:solidFill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600">
                <a:latin typeface="Arial Black" pitchFamily="34" charset="0"/>
              </a:rPr>
              <a:t>RADIO</a:t>
            </a:r>
            <a:endParaRPr lang="cs-CZ" sz="600">
              <a:latin typeface="Arial Black" pitchFamily="34" charset="0"/>
            </a:endParaRPr>
          </a:p>
        </p:txBody>
      </p:sp>
      <p:cxnSp>
        <p:nvCxnSpPr>
          <p:cNvPr id="15460" name="Přímá spojovací čára 91"/>
          <p:cNvCxnSpPr>
            <a:cxnSpLocks noChangeShapeType="1"/>
            <a:stCxn id="15456" idx="1"/>
            <a:endCxn id="15459" idx="3"/>
          </p:cNvCxnSpPr>
          <p:nvPr/>
        </p:nvCxnSpPr>
        <p:spPr bwMode="auto">
          <a:xfrm rot="10800000" flipV="1">
            <a:off x="2008537" y="1584014"/>
            <a:ext cx="79389" cy="1588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</p:cxnSp>
      <p:sp>
        <p:nvSpPr>
          <p:cNvPr id="15461" name="Zaoblený obdélník 163"/>
          <p:cNvSpPr>
            <a:spLocks noChangeArrowheads="1"/>
          </p:cNvSpPr>
          <p:nvPr/>
        </p:nvSpPr>
        <p:spPr bwMode="auto">
          <a:xfrm>
            <a:off x="755781" y="1296677"/>
            <a:ext cx="287388" cy="144462"/>
          </a:xfrm>
          <a:prstGeom prst="roundRect">
            <a:avLst>
              <a:gd name="adj" fmla="val 16667"/>
            </a:avLst>
          </a:prstGeom>
          <a:solidFill>
            <a:srgbClr val="DEFCEA"/>
          </a:solidFill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600">
                <a:latin typeface="Arial Black" pitchFamily="34" charset="0"/>
              </a:rPr>
              <a:t>CELL</a:t>
            </a:r>
            <a:endParaRPr lang="cs-CZ" sz="600">
              <a:latin typeface="Arial Black" pitchFamily="34" charset="0"/>
            </a:endParaRPr>
          </a:p>
        </p:txBody>
      </p:sp>
      <p:sp>
        <p:nvSpPr>
          <p:cNvPr id="15462" name="Zaoblený obdélník 164"/>
          <p:cNvSpPr>
            <a:spLocks noChangeArrowheads="1"/>
          </p:cNvSpPr>
          <p:nvPr/>
        </p:nvSpPr>
        <p:spPr bwMode="auto">
          <a:xfrm>
            <a:off x="1043169" y="1260164"/>
            <a:ext cx="360425" cy="649288"/>
          </a:xfrm>
          <a:prstGeom prst="roundRect">
            <a:avLst>
              <a:gd name="adj" fmla="val 16667"/>
            </a:avLst>
          </a:prstGeom>
          <a:solidFill>
            <a:srgbClr val="DEFCEA"/>
          </a:solidFill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600">
                <a:latin typeface="Arial Black" pitchFamily="34" charset="0"/>
              </a:rPr>
              <a:t>Node-B</a:t>
            </a:r>
            <a:endParaRPr lang="cs-CZ" sz="600">
              <a:latin typeface="Arial Black" pitchFamily="34" charset="0"/>
            </a:endParaRPr>
          </a:p>
        </p:txBody>
      </p:sp>
      <p:sp>
        <p:nvSpPr>
          <p:cNvPr id="168" name="Zaoblený obdélník 167"/>
          <p:cNvSpPr/>
          <p:nvPr/>
        </p:nvSpPr>
        <p:spPr bwMode="auto">
          <a:xfrm>
            <a:off x="3493107" y="1044265"/>
            <a:ext cx="1440113" cy="504825"/>
          </a:xfrm>
          <a:prstGeom prst="roundRect">
            <a:avLst/>
          </a:prstGeom>
          <a:solidFill>
            <a:schemeClr val="tx2">
              <a:lumMod val="20000"/>
              <a:lumOff val="80000"/>
              <a:alpha val="20000"/>
            </a:schemeClr>
          </a:solidFill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algn="ctr">
              <a:defRPr/>
            </a:pPr>
            <a:r>
              <a:rPr lang="en-US" sz="600" dirty="0">
                <a:latin typeface="Arial Black" pitchFamily="34" charset="0"/>
              </a:rPr>
              <a:t>SDH TRANSPORT</a:t>
            </a:r>
            <a:endParaRPr lang="cs-CZ" sz="600" dirty="0">
              <a:latin typeface="Arial Black" pitchFamily="34" charset="0"/>
            </a:endParaRPr>
          </a:p>
        </p:txBody>
      </p:sp>
      <p:sp>
        <p:nvSpPr>
          <p:cNvPr id="15464" name="Zaoblený obdélník 168"/>
          <p:cNvSpPr>
            <a:spLocks noChangeArrowheads="1"/>
          </p:cNvSpPr>
          <p:nvPr/>
        </p:nvSpPr>
        <p:spPr bwMode="auto">
          <a:xfrm>
            <a:off x="5004669" y="1477652"/>
            <a:ext cx="360426" cy="215900"/>
          </a:xfrm>
          <a:prstGeom prst="roundRect">
            <a:avLst>
              <a:gd name="adj" fmla="val 16667"/>
            </a:avLst>
          </a:prstGeom>
          <a:solidFill>
            <a:srgbClr val="FFD9D9"/>
          </a:solidFill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600">
                <a:latin typeface="Arial Black" pitchFamily="34" charset="0"/>
              </a:rPr>
              <a:t>SGSN</a:t>
            </a:r>
            <a:endParaRPr lang="cs-CZ" sz="600">
              <a:latin typeface="Arial Black" pitchFamily="34" charset="0"/>
            </a:endParaRPr>
          </a:p>
        </p:txBody>
      </p:sp>
      <p:cxnSp>
        <p:nvCxnSpPr>
          <p:cNvPr id="15465" name="Přímá spojovací čára 145"/>
          <p:cNvCxnSpPr>
            <a:cxnSpLocks noChangeShapeType="1"/>
            <a:stCxn id="15478" idx="1"/>
            <a:endCxn id="15458" idx="3"/>
          </p:cNvCxnSpPr>
          <p:nvPr/>
        </p:nvCxnSpPr>
        <p:spPr bwMode="auto">
          <a:xfrm flipH="1">
            <a:off x="3420069" y="1368114"/>
            <a:ext cx="649401" cy="2159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</p:cxnSp>
      <p:sp>
        <p:nvSpPr>
          <p:cNvPr id="15466" name="Zaoblený obdélník 171"/>
          <p:cNvSpPr>
            <a:spLocks noChangeArrowheads="1"/>
          </p:cNvSpPr>
          <p:nvPr/>
        </p:nvSpPr>
        <p:spPr bwMode="auto">
          <a:xfrm>
            <a:off x="5436544" y="1476064"/>
            <a:ext cx="360426" cy="215900"/>
          </a:xfrm>
          <a:prstGeom prst="roundRect">
            <a:avLst>
              <a:gd name="adj" fmla="val 16667"/>
            </a:avLst>
          </a:prstGeom>
          <a:solidFill>
            <a:srgbClr val="FFD9D9"/>
          </a:solidFill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600">
                <a:latin typeface="Arial Black" pitchFamily="34" charset="0"/>
              </a:rPr>
              <a:t>GGSN</a:t>
            </a:r>
            <a:endParaRPr lang="cs-CZ" sz="600">
              <a:latin typeface="Arial Black" pitchFamily="34" charset="0"/>
            </a:endParaRPr>
          </a:p>
        </p:txBody>
      </p:sp>
      <p:cxnSp>
        <p:nvCxnSpPr>
          <p:cNvPr id="15467" name="Přímá spojovací čára 170"/>
          <p:cNvCxnSpPr>
            <a:cxnSpLocks noChangeShapeType="1"/>
            <a:stCxn id="15420" idx="1"/>
            <a:endCxn id="15466" idx="3"/>
          </p:cNvCxnSpPr>
          <p:nvPr/>
        </p:nvCxnSpPr>
        <p:spPr bwMode="auto">
          <a:xfrm flipH="1" flipV="1">
            <a:off x="5796970" y="1584014"/>
            <a:ext cx="144487" cy="1474788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5468" name="Přímá spojovací čára 174"/>
          <p:cNvCxnSpPr>
            <a:cxnSpLocks noChangeShapeType="1"/>
            <a:stCxn id="15466" idx="1"/>
            <a:endCxn id="15464" idx="3"/>
          </p:cNvCxnSpPr>
          <p:nvPr/>
        </p:nvCxnSpPr>
        <p:spPr bwMode="auto">
          <a:xfrm flipH="1">
            <a:off x="5365095" y="1584014"/>
            <a:ext cx="71449" cy="1588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</p:cxnSp>
      <p:pic>
        <p:nvPicPr>
          <p:cNvPr id="15469" name="Picture 42" descr="Mobile_rg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907" y="1333189"/>
            <a:ext cx="13654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470" name="Zaoblený obdélník 180"/>
          <p:cNvSpPr>
            <a:spLocks noChangeArrowheads="1"/>
          </p:cNvSpPr>
          <p:nvPr/>
        </p:nvSpPr>
        <p:spPr bwMode="auto">
          <a:xfrm>
            <a:off x="755781" y="1512577"/>
            <a:ext cx="287388" cy="144462"/>
          </a:xfrm>
          <a:prstGeom prst="roundRect">
            <a:avLst>
              <a:gd name="adj" fmla="val 16667"/>
            </a:avLst>
          </a:prstGeom>
          <a:solidFill>
            <a:srgbClr val="DEFCEA"/>
          </a:solidFill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600">
                <a:latin typeface="Arial Black" pitchFamily="34" charset="0"/>
              </a:rPr>
              <a:t>CELL</a:t>
            </a:r>
            <a:endParaRPr lang="cs-CZ" sz="600">
              <a:latin typeface="Arial Black" pitchFamily="34" charset="0"/>
            </a:endParaRPr>
          </a:p>
        </p:txBody>
      </p:sp>
      <p:sp>
        <p:nvSpPr>
          <p:cNvPr id="15471" name="Zaoblený obdélník 181"/>
          <p:cNvSpPr>
            <a:spLocks noChangeArrowheads="1"/>
          </p:cNvSpPr>
          <p:nvPr/>
        </p:nvSpPr>
        <p:spPr bwMode="auto">
          <a:xfrm>
            <a:off x="755781" y="1728477"/>
            <a:ext cx="287388" cy="144462"/>
          </a:xfrm>
          <a:prstGeom prst="roundRect">
            <a:avLst>
              <a:gd name="adj" fmla="val 16667"/>
            </a:avLst>
          </a:prstGeom>
          <a:solidFill>
            <a:srgbClr val="DEFCEA"/>
          </a:solidFill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600">
                <a:latin typeface="Arial Black" pitchFamily="34" charset="0"/>
              </a:rPr>
              <a:t>CELL</a:t>
            </a:r>
            <a:endParaRPr lang="cs-CZ" sz="600">
              <a:latin typeface="Arial Black" pitchFamily="34" charset="0"/>
            </a:endParaRPr>
          </a:p>
        </p:txBody>
      </p:sp>
      <p:cxnSp>
        <p:nvCxnSpPr>
          <p:cNvPr id="15472" name="Přímá spojovací čára 167"/>
          <p:cNvCxnSpPr>
            <a:cxnSpLocks noChangeShapeType="1"/>
            <a:stCxn id="15459" idx="1"/>
            <a:endCxn id="15462" idx="3"/>
          </p:cNvCxnSpPr>
          <p:nvPr/>
        </p:nvCxnSpPr>
        <p:spPr bwMode="auto">
          <a:xfrm rot="10800000">
            <a:off x="1403594" y="1584014"/>
            <a:ext cx="244517" cy="1588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</p:cxnSp>
      <p:sp>
        <p:nvSpPr>
          <p:cNvPr id="15473" name="Zaoblený obdélník 185"/>
          <p:cNvSpPr>
            <a:spLocks noChangeArrowheads="1"/>
          </p:cNvSpPr>
          <p:nvPr/>
        </p:nvSpPr>
        <p:spPr bwMode="auto">
          <a:xfrm>
            <a:off x="2532503" y="1512578"/>
            <a:ext cx="360425" cy="142875"/>
          </a:xfrm>
          <a:prstGeom prst="roundRect">
            <a:avLst>
              <a:gd name="adj" fmla="val 16667"/>
            </a:avLst>
          </a:prstGeom>
          <a:solidFill>
            <a:srgbClr val="DEFCEA"/>
          </a:solidFill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600">
                <a:latin typeface="Arial Black" pitchFamily="34" charset="0"/>
              </a:rPr>
              <a:t>SDH</a:t>
            </a:r>
            <a:endParaRPr lang="cs-CZ" sz="600">
              <a:latin typeface="Arial Black" pitchFamily="34" charset="0"/>
            </a:endParaRPr>
          </a:p>
        </p:txBody>
      </p:sp>
      <p:cxnSp>
        <p:nvCxnSpPr>
          <p:cNvPr id="15474" name="Přímá spojovací čára 91"/>
          <p:cNvCxnSpPr>
            <a:cxnSpLocks noChangeShapeType="1"/>
            <a:stCxn id="15473" idx="1"/>
            <a:endCxn id="15456" idx="3"/>
          </p:cNvCxnSpPr>
          <p:nvPr/>
        </p:nvCxnSpPr>
        <p:spPr bwMode="auto">
          <a:xfrm rot="10800000" flipV="1">
            <a:off x="2448350" y="1584014"/>
            <a:ext cx="84153" cy="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5475" name="Přímá spojovací čára 145"/>
          <p:cNvCxnSpPr>
            <a:cxnSpLocks noChangeShapeType="1"/>
            <a:stCxn id="15458" idx="1"/>
            <a:endCxn id="15473" idx="3"/>
          </p:cNvCxnSpPr>
          <p:nvPr/>
        </p:nvCxnSpPr>
        <p:spPr bwMode="auto">
          <a:xfrm rot="10800000">
            <a:off x="2892927" y="1584014"/>
            <a:ext cx="166717" cy="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</p:cxnSp>
      <p:sp>
        <p:nvSpPr>
          <p:cNvPr id="189" name="Zaoblený obdélník 188"/>
          <p:cNvSpPr/>
          <p:nvPr/>
        </p:nvSpPr>
        <p:spPr bwMode="auto">
          <a:xfrm>
            <a:off x="3493107" y="1620528"/>
            <a:ext cx="1440113" cy="504825"/>
          </a:xfrm>
          <a:prstGeom prst="roundRect">
            <a:avLst/>
          </a:prstGeom>
          <a:solidFill>
            <a:schemeClr val="tx2">
              <a:lumMod val="20000"/>
              <a:lumOff val="80000"/>
              <a:alpha val="20000"/>
            </a:schemeClr>
          </a:solidFill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algn="ctr">
              <a:defRPr/>
            </a:pPr>
            <a:r>
              <a:rPr lang="en-US" sz="600" dirty="0">
                <a:latin typeface="Arial Black" pitchFamily="34" charset="0"/>
              </a:rPr>
              <a:t>IP TRANSPORT</a:t>
            </a:r>
            <a:endParaRPr lang="cs-CZ" sz="600" dirty="0">
              <a:latin typeface="Arial Black" pitchFamily="34" charset="0"/>
            </a:endParaRPr>
          </a:p>
        </p:txBody>
      </p:sp>
      <p:sp>
        <p:nvSpPr>
          <p:cNvPr id="15477" name="Zaoblený obdélník 189"/>
          <p:cNvSpPr>
            <a:spLocks noChangeArrowheads="1"/>
          </p:cNvSpPr>
          <p:nvPr/>
        </p:nvSpPr>
        <p:spPr bwMode="auto">
          <a:xfrm>
            <a:off x="3709044" y="1836427"/>
            <a:ext cx="431875" cy="215900"/>
          </a:xfrm>
          <a:prstGeom prst="roundRect">
            <a:avLst>
              <a:gd name="adj" fmla="val 16667"/>
            </a:avLst>
          </a:prstGeom>
          <a:solidFill>
            <a:srgbClr val="DEFCEA"/>
          </a:solidFill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600">
                <a:latin typeface="Arial Black" pitchFamily="34" charset="0"/>
              </a:rPr>
              <a:t>IP EDGE</a:t>
            </a:r>
            <a:endParaRPr lang="cs-CZ" sz="600">
              <a:latin typeface="Arial Black" pitchFamily="34" charset="0"/>
            </a:endParaRPr>
          </a:p>
        </p:txBody>
      </p:sp>
      <p:sp>
        <p:nvSpPr>
          <p:cNvPr id="15478" name="Zaoblený obdélník 190"/>
          <p:cNvSpPr>
            <a:spLocks noChangeArrowheads="1"/>
          </p:cNvSpPr>
          <p:nvPr/>
        </p:nvSpPr>
        <p:spPr bwMode="auto">
          <a:xfrm>
            <a:off x="4069470" y="1260164"/>
            <a:ext cx="431875" cy="215900"/>
          </a:xfrm>
          <a:prstGeom prst="roundRect">
            <a:avLst>
              <a:gd name="adj" fmla="val 16667"/>
            </a:avLst>
          </a:prstGeom>
          <a:solidFill>
            <a:srgbClr val="DEFCEA"/>
          </a:solidFill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600">
                <a:latin typeface="Arial Black" pitchFamily="34" charset="0"/>
              </a:rPr>
              <a:t>SDH</a:t>
            </a:r>
            <a:endParaRPr lang="cs-CZ" sz="600">
              <a:latin typeface="Arial Black" pitchFamily="34" charset="0"/>
            </a:endParaRPr>
          </a:p>
        </p:txBody>
      </p:sp>
      <p:cxnSp>
        <p:nvCxnSpPr>
          <p:cNvPr id="15479" name="Přímá spojovací čára 145"/>
          <p:cNvCxnSpPr>
            <a:cxnSpLocks noChangeShapeType="1"/>
            <a:stCxn id="15477" idx="1"/>
            <a:endCxn id="15458" idx="3"/>
          </p:cNvCxnSpPr>
          <p:nvPr/>
        </p:nvCxnSpPr>
        <p:spPr bwMode="auto">
          <a:xfrm rot="10800000">
            <a:off x="3420069" y="1584015"/>
            <a:ext cx="288975" cy="360363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5480" name="Přímá spojovací čára 145"/>
          <p:cNvCxnSpPr>
            <a:cxnSpLocks noChangeShapeType="1"/>
            <a:stCxn id="15485" idx="3"/>
            <a:endCxn id="15466" idx="2"/>
          </p:cNvCxnSpPr>
          <p:nvPr/>
        </p:nvCxnSpPr>
        <p:spPr bwMode="auto">
          <a:xfrm flipV="1">
            <a:off x="4860182" y="1691964"/>
            <a:ext cx="757369" cy="249238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5481" name="Přímá spojovací čára 145"/>
          <p:cNvCxnSpPr>
            <a:cxnSpLocks noChangeShapeType="1"/>
            <a:stCxn id="15478" idx="3"/>
            <a:endCxn id="15464" idx="1"/>
          </p:cNvCxnSpPr>
          <p:nvPr/>
        </p:nvCxnSpPr>
        <p:spPr bwMode="auto">
          <a:xfrm>
            <a:off x="4501345" y="1368114"/>
            <a:ext cx="503324" cy="217488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5482" name="Přímá spojovací čára 145"/>
          <p:cNvCxnSpPr>
            <a:cxnSpLocks noChangeShapeType="1"/>
            <a:stCxn id="15485" idx="3"/>
            <a:endCxn id="15464" idx="2"/>
          </p:cNvCxnSpPr>
          <p:nvPr/>
        </p:nvCxnSpPr>
        <p:spPr bwMode="auto">
          <a:xfrm flipV="1">
            <a:off x="4860182" y="1693552"/>
            <a:ext cx="323906" cy="24765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5483" name="Přímá spojovací čára 170"/>
          <p:cNvCxnSpPr>
            <a:cxnSpLocks noChangeShapeType="1"/>
            <a:stCxn id="15419" idx="1"/>
            <a:endCxn id="15466" idx="3"/>
          </p:cNvCxnSpPr>
          <p:nvPr/>
        </p:nvCxnSpPr>
        <p:spPr bwMode="auto">
          <a:xfrm flipH="1" flipV="1">
            <a:off x="5796970" y="1584015"/>
            <a:ext cx="144487" cy="1185863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</p:cxnSp>
      <p:sp>
        <p:nvSpPr>
          <p:cNvPr id="204" name="Zaoblený obdélník 203"/>
          <p:cNvSpPr/>
          <p:nvPr/>
        </p:nvSpPr>
        <p:spPr bwMode="auto">
          <a:xfrm>
            <a:off x="5927691" y="1044264"/>
            <a:ext cx="1008237" cy="1079500"/>
          </a:xfrm>
          <a:prstGeom prst="roundRect">
            <a:avLst/>
          </a:prstGeom>
          <a:solidFill>
            <a:schemeClr val="tx2">
              <a:lumMod val="20000"/>
              <a:lumOff val="80000"/>
              <a:alpha val="20000"/>
            </a:schemeClr>
          </a:solidFill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algn="ctr">
              <a:defRPr/>
            </a:pPr>
            <a:r>
              <a:rPr lang="en-US" sz="600" dirty="0">
                <a:latin typeface="Arial Black" pitchFamily="34" charset="0"/>
              </a:rPr>
              <a:t>SERVICE CENTRES</a:t>
            </a:r>
            <a:endParaRPr lang="cs-CZ" sz="600" dirty="0">
              <a:latin typeface="Arial Black" pitchFamily="34" charset="0"/>
            </a:endParaRPr>
          </a:p>
        </p:txBody>
      </p:sp>
      <p:sp>
        <p:nvSpPr>
          <p:cNvPr id="15485" name="Zaoblený obdélník 204"/>
          <p:cNvSpPr>
            <a:spLocks noChangeArrowheads="1"/>
          </p:cNvSpPr>
          <p:nvPr/>
        </p:nvSpPr>
        <p:spPr bwMode="auto">
          <a:xfrm>
            <a:off x="4428307" y="1833252"/>
            <a:ext cx="431875" cy="215900"/>
          </a:xfrm>
          <a:prstGeom prst="roundRect">
            <a:avLst>
              <a:gd name="adj" fmla="val 16667"/>
            </a:avLst>
          </a:prstGeom>
          <a:solidFill>
            <a:srgbClr val="DEFCEA"/>
          </a:solidFill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600">
                <a:latin typeface="Arial Black" pitchFamily="34" charset="0"/>
              </a:rPr>
              <a:t>IP EDGE</a:t>
            </a:r>
            <a:endParaRPr lang="cs-CZ" sz="600">
              <a:latin typeface="Arial Black" pitchFamily="34" charset="0"/>
            </a:endParaRPr>
          </a:p>
        </p:txBody>
      </p:sp>
      <p:cxnSp>
        <p:nvCxnSpPr>
          <p:cNvPr id="15486" name="Přímá spojovací čára 145"/>
          <p:cNvCxnSpPr>
            <a:cxnSpLocks noChangeShapeType="1"/>
            <a:stCxn id="15477" idx="2"/>
            <a:endCxn id="15402" idx="0"/>
          </p:cNvCxnSpPr>
          <p:nvPr/>
        </p:nvCxnSpPr>
        <p:spPr bwMode="auto">
          <a:xfrm>
            <a:off x="3924981" y="2052327"/>
            <a:ext cx="539844" cy="322262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</p:cxnSp>
      <p:sp>
        <p:nvSpPr>
          <p:cNvPr id="211" name="Zaoblený obdélník 210"/>
          <p:cNvSpPr/>
          <p:nvPr/>
        </p:nvSpPr>
        <p:spPr bwMode="auto">
          <a:xfrm>
            <a:off x="2843707" y="3419165"/>
            <a:ext cx="1800538" cy="792163"/>
          </a:xfrm>
          <a:prstGeom prst="roundRect">
            <a:avLst/>
          </a:prstGeom>
          <a:solidFill>
            <a:schemeClr val="tx2">
              <a:lumMod val="20000"/>
              <a:lumOff val="80000"/>
              <a:alpha val="20000"/>
            </a:schemeClr>
          </a:solidFill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algn="ctr">
              <a:defRPr/>
            </a:pPr>
            <a:r>
              <a:rPr lang="en-US" sz="600" dirty="0">
                <a:latin typeface="Arial Black" pitchFamily="34" charset="0"/>
              </a:rPr>
              <a:t>Corporate </a:t>
            </a:r>
            <a:r>
              <a:rPr lang="en-US" sz="600" dirty="0" err="1">
                <a:latin typeface="Arial Black" pitchFamily="34" charset="0"/>
              </a:rPr>
              <a:t>PoP</a:t>
            </a:r>
            <a:endParaRPr lang="cs-CZ" sz="600" dirty="0">
              <a:latin typeface="Arial Black" pitchFamily="34" charset="0"/>
            </a:endParaRPr>
          </a:p>
        </p:txBody>
      </p:sp>
      <p:sp>
        <p:nvSpPr>
          <p:cNvPr id="15488" name="Zaoblený obdélník 214"/>
          <p:cNvSpPr>
            <a:spLocks noChangeArrowheads="1"/>
          </p:cNvSpPr>
          <p:nvPr/>
        </p:nvSpPr>
        <p:spPr bwMode="auto">
          <a:xfrm>
            <a:off x="3564557" y="3635064"/>
            <a:ext cx="360425" cy="215900"/>
          </a:xfrm>
          <a:prstGeom prst="roundRect">
            <a:avLst>
              <a:gd name="adj" fmla="val 16667"/>
            </a:avLst>
          </a:prstGeom>
          <a:solidFill>
            <a:srgbClr val="FFD9D9"/>
          </a:solidFill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600">
                <a:latin typeface="Arial Black" pitchFamily="34" charset="0"/>
              </a:rPr>
              <a:t>PE</a:t>
            </a:r>
            <a:endParaRPr lang="cs-CZ" sz="600">
              <a:latin typeface="Arial Black" pitchFamily="34" charset="0"/>
            </a:endParaRPr>
          </a:p>
        </p:txBody>
      </p:sp>
      <p:sp>
        <p:nvSpPr>
          <p:cNvPr id="15489" name="Zaoblený obdélník 216"/>
          <p:cNvSpPr>
            <a:spLocks noChangeArrowheads="1"/>
          </p:cNvSpPr>
          <p:nvPr/>
        </p:nvSpPr>
        <p:spPr bwMode="auto">
          <a:xfrm>
            <a:off x="3564557" y="3923989"/>
            <a:ext cx="360425" cy="215900"/>
          </a:xfrm>
          <a:prstGeom prst="roundRect">
            <a:avLst>
              <a:gd name="adj" fmla="val 16667"/>
            </a:avLst>
          </a:prstGeom>
          <a:solidFill>
            <a:srgbClr val="FFD9D9"/>
          </a:solidFill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600">
                <a:latin typeface="Arial Black" pitchFamily="34" charset="0"/>
              </a:rPr>
              <a:t>PE</a:t>
            </a:r>
            <a:endParaRPr lang="cs-CZ" sz="600">
              <a:latin typeface="Arial Black" pitchFamily="34" charset="0"/>
            </a:endParaRPr>
          </a:p>
        </p:txBody>
      </p:sp>
      <p:sp>
        <p:nvSpPr>
          <p:cNvPr id="15490" name="Zaoblený obdélník 230"/>
          <p:cNvSpPr>
            <a:spLocks noChangeArrowheads="1"/>
          </p:cNvSpPr>
          <p:nvPr/>
        </p:nvSpPr>
        <p:spPr bwMode="auto">
          <a:xfrm>
            <a:off x="6228844" y="1752289"/>
            <a:ext cx="360425" cy="215900"/>
          </a:xfrm>
          <a:prstGeom prst="roundRect">
            <a:avLst>
              <a:gd name="adj" fmla="val 16667"/>
            </a:avLst>
          </a:prstGeom>
          <a:solidFill>
            <a:srgbClr val="FFD9D9"/>
          </a:solidFill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600">
                <a:latin typeface="Arial Black" pitchFamily="34" charset="0"/>
              </a:rPr>
              <a:t>RADIUS</a:t>
            </a:r>
            <a:endParaRPr lang="cs-CZ" sz="600">
              <a:latin typeface="Arial Black" pitchFamily="34" charset="0"/>
            </a:endParaRPr>
          </a:p>
        </p:txBody>
      </p:sp>
      <p:sp>
        <p:nvSpPr>
          <p:cNvPr id="15491" name="Zaoblený obdélník 231"/>
          <p:cNvSpPr>
            <a:spLocks noChangeArrowheads="1"/>
          </p:cNvSpPr>
          <p:nvPr/>
        </p:nvSpPr>
        <p:spPr bwMode="auto">
          <a:xfrm>
            <a:off x="6233608" y="1353827"/>
            <a:ext cx="360426" cy="215900"/>
          </a:xfrm>
          <a:prstGeom prst="roundRect">
            <a:avLst>
              <a:gd name="adj" fmla="val 16667"/>
            </a:avLst>
          </a:prstGeom>
          <a:solidFill>
            <a:srgbClr val="FFD9D9"/>
          </a:solidFill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r>
              <a:rPr lang="en-US" sz="600" dirty="0">
                <a:latin typeface="Arial Black" pitchFamily="34" charset="0"/>
              </a:rPr>
              <a:t>DNS</a:t>
            </a:r>
            <a:endParaRPr lang="cs-CZ" sz="600" dirty="0">
              <a:latin typeface="Arial Black" pitchFamily="34" charset="0"/>
            </a:endParaRPr>
          </a:p>
        </p:txBody>
      </p:sp>
      <p:cxnSp>
        <p:nvCxnSpPr>
          <p:cNvPr id="15492" name="Tvar 274"/>
          <p:cNvCxnSpPr>
            <a:cxnSpLocks noChangeShapeType="1"/>
            <a:stCxn id="15491" idx="3"/>
            <a:endCxn id="15430" idx="1"/>
          </p:cNvCxnSpPr>
          <p:nvPr/>
        </p:nvCxnSpPr>
        <p:spPr bwMode="auto">
          <a:xfrm>
            <a:off x="6594033" y="1461777"/>
            <a:ext cx="355662" cy="1308100"/>
          </a:xfrm>
          <a:prstGeom prst="bentConnector3">
            <a:avLst>
              <a:gd name="adj1" fmla="val 81954"/>
            </a:avLst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5493" name="Tvar 274"/>
          <p:cNvCxnSpPr>
            <a:cxnSpLocks noChangeShapeType="1"/>
            <a:stCxn id="15490" idx="3"/>
            <a:endCxn id="15434" idx="1"/>
          </p:cNvCxnSpPr>
          <p:nvPr/>
        </p:nvCxnSpPr>
        <p:spPr bwMode="auto">
          <a:xfrm>
            <a:off x="6589269" y="1860240"/>
            <a:ext cx="360426" cy="1198563"/>
          </a:xfrm>
          <a:prstGeom prst="bentConnector3">
            <a:avLst>
              <a:gd name="adj1" fmla="val 81509"/>
            </a:avLst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5494" name="Tvar 274"/>
          <p:cNvCxnSpPr>
            <a:cxnSpLocks noChangeShapeType="1"/>
            <a:stCxn id="15488" idx="3"/>
            <a:endCxn id="15402" idx="1"/>
          </p:cNvCxnSpPr>
          <p:nvPr/>
        </p:nvCxnSpPr>
        <p:spPr bwMode="auto">
          <a:xfrm flipV="1">
            <a:off x="3924982" y="2482540"/>
            <a:ext cx="360426" cy="1260475"/>
          </a:xfrm>
          <a:prstGeom prst="bentConnector3">
            <a:avLst>
              <a:gd name="adj1" fmla="val 79546"/>
            </a:avLst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5495" name="Tvar 274"/>
          <p:cNvCxnSpPr>
            <a:cxnSpLocks noChangeShapeType="1"/>
            <a:stCxn id="15489" idx="3"/>
            <a:endCxn id="15405" idx="1"/>
          </p:cNvCxnSpPr>
          <p:nvPr/>
        </p:nvCxnSpPr>
        <p:spPr bwMode="auto">
          <a:xfrm flipV="1">
            <a:off x="3924982" y="2769877"/>
            <a:ext cx="360426" cy="1262062"/>
          </a:xfrm>
          <a:prstGeom prst="bentConnector3">
            <a:avLst>
              <a:gd name="adj1" fmla="val 79546"/>
            </a:avLst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5496" name="Tvar 274"/>
          <p:cNvCxnSpPr>
            <a:cxnSpLocks noChangeShapeType="1"/>
            <a:stCxn id="15488" idx="1"/>
            <a:endCxn id="15385" idx="3"/>
          </p:cNvCxnSpPr>
          <p:nvPr/>
        </p:nvCxnSpPr>
        <p:spPr bwMode="auto">
          <a:xfrm rot="10800000">
            <a:off x="3204132" y="2769878"/>
            <a:ext cx="360426" cy="973137"/>
          </a:xfrm>
          <a:prstGeom prst="bentConnector3">
            <a:avLst>
              <a:gd name="adj1" fmla="val 81426"/>
            </a:avLst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5497" name="Tvar 274"/>
          <p:cNvCxnSpPr>
            <a:cxnSpLocks noChangeShapeType="1"/>
            <a:stCxn id="15489" idx="1"/>
            <a:endCxn id="15388" idx="3"/>
          </p:cNvCxnSpPr>
          <p:nvPr/>
        </p:nvCxnSpPr>
        <p:spPr bwMode="auto">
          <a:xfrm rot="10800000">
            <a:off x="3204132" y="3058803"/>
            <a:ext cx="360426" cy="973137"/>
          </a:xfrm>
          <a:prstGeom prst="bentConnector3">
            <a:avLst>
              <a:gd name="adj1" fmla="val 81426"/>
            </a:avLst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</p:cxnSp>
      <p:sp>
        <p:nvSpPr>
          <p:cNvPr id="271" name="Zaoblený obdélník 270"/>
          <p:cNvSpPr/>
          <p:nvPr/>
        </p:nvSpPr>
        <p:spPr bwMode="auto">
          <a:xfrm>
            <a:off x="249281" y="3419165"/>
            <a:ext cx="793888" cy="792163"/>
          </a:xfrm>
          <a:prstGeom prst="roundRect">
            <a:avLst/>
          </a:prstGeom>
          <a:solidFill>
            <a:schemeClr val="tx2">
              <a:lumMod val="20000"/>
              <a:lumOff val="80000"/>
              <a:alpha val="20000"/>
            </a:schemeClr>
          </a:solidFill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algn="ctr">
              <a:defRPr/>
            </a:pPr>
            <a:r>
              <a:rPr lang="en-US" sz="600" dirty="0">
                <a:latin typeface="Arial Black" pitchFamily="34" charset="0"/>
              </a:rPr>
              <a:t>CUSTOMER PREMISES</a:t>
            </a:r>
            <a:endParaRPr lang="cs-CZ" sz="600" dirty="0">
              <a:latin typeface="Arial Black" pitchFamily="34" charset="0"/>
            </a:endParaRPr>
          </a:p>
        </p:txBody>
      </p:sp>
      <p:sp>
        <p:nvSpPr>
          <p:cNvPr id="272" name="Zaoblený obdélník 271"/>
          <p:cNvSpPr/>
          <p:nvPr/>
        </p:nvSpPr>
        <p:spPr bwMode="auto">
          <a:xfrm>
            <a:off x="1043169" y="3419165"/>
            <a:ext cx="1800538" cy="792163"/>
          </a:xfrm>
          <a:prstGeom prst="roundRect">
            <a:avLst/>
          </a:prstGeom>
          <a:solidFill>
            <a:schemeClr val="tx2">
              <a:lumMod val="20000"/>
              <a:lumOff val="80000"/>
              <a:alpha val="20000"/>
            </a:schemeClr>
          </a:solidFill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algn="ctr">
              <a:defRPr/>
            </a:pPr>
            <a:r>
              <a:rPr lang="en-US" sz="600" dirty="0">
                <a:latin typeface="Arial Black" pitchFamily="34" charset="0"/>
              </a:rPr>
              <a:t>ACCESS</a:t>
            </a:r>
            <a:endParaRPr lang="cs-CZ" sz="600" dirty="0">
              <a:latin typeface="Arial Black" pitchFamily="34" charset="0"/>
            </a:endParaRPr>
          </a:p>
        </p:txBody>
      </p:sp>
      <p:pic>
        <p:nvPicPr>
          <p:cNvPr id="15500" name="Picture 44" descr="PC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90" y="3787464"/>
            <a:ext cx="203235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501" name="Zaoblený obdélník 274"/>
          <p:cNvSpPr>
            <a:spLocks noChangeArrowheads="1"/>
          </p:cNvSpPr>
          <p:nvPr/>
        </p:nvSpPr>
        <p:spPr bwMode="auto">
          <a:xfrm>
            <a:off x="611295" y="3816040"/>
            <a:ext cx="358837" cy="144463"/>
          </a:xfrm>
          <a:prstGeom prst="roundRect">
            <a:avLst>
              <a:gd name="adj" fmla="val 16667"/>
            </a:avLst>
          </a:prstGeom>
          <a:solidFill>
            <a:srgbClr val="FFD9D9"/>
          </a:solidFill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600">
                <a:latin typeface="Arial Black" pitchFamily="34" charset="0"/>
              </a:rPr>
              <a:t>CPE</a:t>
            </a:r>
            <a:endParaRPr lang="cs-CZ" sz="600">
              <a:latin typeface="Arial Black" pitchFamily="34" charset="0"/>
            </a:endParaRPr>
          </a:p>
        </p:txBody>
      </p:sp>
      <p:cxnSp>
        <p:nvCxnSpPr>
          <p:cNvPr id="15502" name="Přímá spojovací čára 21"/>
          <p:cNvCxnSpPr>
            <a:cxnSpLocks noChangeShapeType="1"/>
            <a:endCxn id="15501" idx="1"/>
          </p:cNvCxnSpPr>
          <p:nvPr/>
        </p:nvCxnSpPr>
        <p:spPr bwMode="auto">
          <a:xfrm flipV="1">
            <a:off x="503325" y="3887478"/>
            <a:ext cx="107969" cy="1587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</p:cxnSp>
      <p:sp>
        <p:nvSpPr>
          <p:cNvPr id="15503" name="Zaoblený obdélník 280"/>
          <p:cNvSpPr>
            <a:spLocks noChangeArrowheads="1"/>
          </p:cNvSpPr>
          <p:nvPr/>
        </p:nvSpPr>
        <p:spPr bwMode="auto">
          <a:xfrm>
            <a:off x="1764019" y="3776352"/>
            <a:ext cx="360425" cy="215900"/>
          </a:xfrm>
          <a:prstGeom prst="roundRect">
            <a:avLst>
              <a:gd name="adj" fmla="val 16667"/>
            </a:avLst>
          </a:prstGeom>
          <a:solidFill>
            <a:srgbClr val="DEFCEA"/>
          </a:solidFill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600">
                <a:latin typeface="Arial Black" pitchFamily="34" charset="0"/>
              </a:rPr>
              <a:t>Any Access</a:t>
            </a:r>
            <a:endParaRPr lang="cs-CZ" sz="600">
              <a:latin typeface="Arial Black" pitchFamily="34" charset="0"/>
            </a:endParaRPr>
          </a:p>
        </p:txBody>
      </p:sp>
      <p:cxnSp>
        <p:nvCxnSpPr>
          <p:cNvPr id="15504" name="Přímá spojovací čára 100"/>
          <p:cNvCxnSpPr>
            <a:cxnSpLocks noChangeShapeType="1"/>
            <a:stCxn id="15488" idx="1"/>
            <a:endCxn id="15503" idx="3"/>
          </p:cNvCxnSpPr>
          <p:nvPr/>
        </p:nvCxnSpPr>
        <p:spPr bwMode="auto">
          <a:xfrm flipH="1">
            <a:off x="2124444" y="3743014"/>
            <a:ext cx="1440113" cy="141288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5505" name="Přímá spojovací čára 105"/>
          <p:cNvCxnSpPr>
            <a:cxnSpLocks noChangeShapeType="1"/>
            <a:stCxn id="15501" idx="3"/>
            <a:endCxn id="15503" idx="1"/>
          </p:cNvCxnSpPr>
          <p:nvPr/>
        </p:nvCxnSpPr>
        <p:spPr bwMode="auto">
          <a:xfrm flipV="1">
            <a:off x="970131" y="3884303"/>
            <a:ext cx="793888" cy="3175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</p:cxnSp>
      <p:sp>
        <p:nvSpPr>
          <p:cNvPr id="284" name="Zaoblený obdélník 283"/>
          <p:cNvSpPr/>
          <p:nvPr/>
        </p:nvSpPr>
        <p:spPr bwMode="auto">
          <a:xfrm>
            <a:off x="1043170" y="3850965"/>
            <a:ext cx="142900" cy="7302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endParaRPr lang="cs-CZ" sz="600" dirty="0">
              <a:latin typeface="Arial Black" pitchFamily="34" charset="0"/>
            </a:endParaRPr>
          </a:p>
        </p:txBody>
      </p:sp>
      <p:cxnSp>
        <p:nvCxnSpPr>
          <p:cNvPr id="15507" name="Přímá spojovací čára 100"/>
          <p:cNvCxnSpPr>
            <a:cxnSpLocks noChangeShapeType="1"/>
            <a:stCxn id="15489" idx="1"/>
            <a:endCxn id="15503" idx="3"/>
          </p:cNvCxnSpPr>
          <p:nvPr/>
        </p:nvCxnSpPr>
        <p:spPr bwMode="auto">
          <a:xfrm flipH="1" flipV="1">
            <a:off x="2124444" y="3884303"/>
            <a:ext cx="1440113" cy="147637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</p:cxnSp>
      <p:sp>
        <p:nvSpPr>
          <p:cNvPr id="15508" name="Zaoblený obdélník 298"/>
          <p:cNvSpPr>
            <a:spLocks noChangeArrowheads="1"/>
          </p:cNvSpPr>
          <p:nvPr/>
        </p:nvSpPr>
        <p:spPr bwMode="auto">
          <a:xfrm>
            <a:off x="7986512" y="1044264"/>
            <a:ext cx="835170" cy="215900"/>
          </a:xfrm>
          <a:prstGeom prst="roundRect">
            <a:avLst>
              <a:gd name="adj" fmla="val 9903"/>
            </a:avLst>
          </a:prstGeom>
          <a:solidFill>
            <a:srgbClr val="DEFCEA"/>
          </a:solidFill>
          <a:ln w="6350" algn="ctr">
            <a:solidFill>
              <a:schemeClr val="accent1"/>
            </a:solidFill>
            <a:round/>
            <a:headEnd/>
            <a:tailEnd/>
          </a:ln>
        </p:spPr>
        <p:txBody>
          <a:bodyPr lIns="0" tIns="0" rIns="0" bIns="0" anchor="ctr" anchorCtr="1"/>
          <a:lstStyle/>
          <a:p>
            <a:pPr algn="ctr"/>
            <a:r>
              <a:rPr lang="en-US" sz="600">
                <a:latin typeface="Arial Black" pitchFamily="34" charset="0"/>
              </a:rPr>
              <a:t>NOT AFFECTED</a:t>
            </a:r>
            <a:endParaRPr lang="cs-CZ" sz="600">
              <a:latin typeface="Arial Black" pitchFamily="34" charset="0"/>
            </a:endParaRPr>
          </a:p>
        </p:txBody>
      </p:sp>
      <p:sp>
        <p:nvSpPr>
          <p:cNvPr id="15509" name="Zaoblený obdélník 299"/>
          <p:cNvSpPr>
            <a:spLocks noChangeArrowheads="1"/>
          </p:cNvSpPr>
          <p:nvPr/>
        </p:nvSpPr>
        <p:spPr bwMode="auto">
          <a:xfrm>
            <a:off x="7999214" y="1293502"/>
            <a:ext cx="822468" cy="184150"/>
          </a:xfrm>
          <a:prstGeom prst="roundRect">
            <a:avLst>
              <a:gd name="adj" fmla="val 9903"/>
            </a:avLst>
          </a:prstGeom>
          <a:solidFill>
            <a:srgbClr val="84F4B1"/>
          </a:solidFill>
          <a:ln w="6350" algn="ctr">
            <a:solidFill>
              <a:schemeClr val="accent1"/>
            </a:solidFill>
            <a:round/>
            <a:headEnd/>
            <a:tailEnd/>
          </a:ln>
        </p:spPr>
        <p:txBody>
          <a:bodyPr lIns="0" tIns="0" rIns="0" bIns="0" anchor="ctr" anchorCtr="1"/>
          <a:lstStyle/>
          <a:p>
            <a:pPr algn="ctr"/>
            <a:r>
              <a:rPr lang="en-US" sz="600">
                <a:latin typeface="Arial Black" pitchFamily="34" charset="0"/>
              </a:rPr>
              <a:t>SOLVED</a:t>
            </a:r>
            <a:endParaRPr lang="cs-CZ" sz="600">
              <a:latin typeface="Arial Black" pitchFamily="34" charset="0"/>
            </a:endParaRPr>
          </a:p>
        </p:txBody>
      </p:sp>
      <p:sp>
        <p:nvSpPr>
          <p:cNvPr id="15510" name="Zaoblený obdélník 300"/>
          <p:cNvSpPr>
            <a:spLocks noChangeArrowheads="1"/>
          </p:cNvSpPr>
          <p:nvPr/>
        </p:nvSpPr>
        <p:spPr bwMode="auto">
          <a:xfrm>
            <a:off x="7999214" y="1512578"/>
            <a:ext cx="822468" cy="200025"/>
          </a:xfrm>
          <a:prstGeom prst="roundRect">
            <a:avLst>
              <a:gd name="adj" fmla="val 9903"/>
            </a:avLst>
          </a:prstGeom>
          <a:solidFill>
            <a:srgbClr val="FFD9D9"/>
          </a:solidFill>
          <a:ln w="6350" algn="ctr">
            <a:solidFill>
              <a:schemeClr val="accent1"/>
            </a:solidFill>
            <a:round/>
            <a:headEnd/>
            <a:tailEnd/>
          </a:ln>
        </p:spPr>
        <p:txBody>
          <a:bodyPr lIns="0" tIns="0" rIns="0" bIns="0" anchor="ctr" anchorCtr="1"/>
          <a:lstStyle/>
          <a:p>
            <a:pPr algn="ctr"/>
            <a:r>
              <a:rPr lang="en-US" sz="600" dirty="0">
                <a:latin typeface="Arial Black" pitchFamily="34" charset="0"/>
              </a:rPr>
              <a:t>TO </a:t>
            </a:r>
            <a:r>
              <a:rPr lang="cs-CZ" sz="600" dirty="0" smtClean="0">
                <a:latin typeface="Arial Black" pitchFamily="34" charset="0"/>
              </a:rPr>
              <a:t>SOLVE</a:t>
            </a:r>
            <a:endParaRPr lang="cs-CZ" sz="600" dirty="0">
              <a:latin typeface="Arial Black" pitchFamily="34" charset="0"/>
            </a:endParaRPr>
          </a:p>
        </p:txBody>
      </p:sp>
      <p:sp>
        <p:nvSpPr>
          <p:cNvPr id="303" name="Zaoblený obdélník 302"/>
          <p:cNvSpPr/>
          <p:nvPr/>
        </p:nvSpPr>
        <p:spPr bwMode="auto">
          <a:xfrm>
            <a:off x="6876657" y="3349314"/>
            <a:ext cx="936788" cy="642938"/>
          </a:xfrm>
          <a:prstGeom prst="roundRect">
            <a:avLst/>
          </a:prstGeom>
          <a:solidFill>
            <a:schemeClr val="tx2">
              <a:lumMod val="20000"/>
              <a:lumOff val="80000"/>
              <a:alpha val="20000"/>
            </a:schemeClr>
          </a:solidFill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algn="ctr">
              <a:defRPr/>
            </a:pPr>
            <a:r>
              <a:rPr lang="en-US" sz="600" dirty="0">
                <a:latin typeface="Arial Black" pitchFamily="34" charset="0"/>
              </a:rPr>
              <a:t>CGNAT</a:t>
            </a:r>
            <a:endParaRPr lang="cs-CZ" sz="600" dirty="0">
              <a:latin typeface="Arial Black" pitchFamily="34" charset="0"/>
            </a:endParaRPr>
          </a:p>
        </p:txBody>
      </p:sp>
      <p:cxnSp>
        <p:nvCxnSpPr>
          <p:cNvPr id="15514" name="Tvar 274"/>
          <p:cNvCxnSpPr>
            <a:cxnSpLocks noChangeShapeType="1"/>
            <a:stCxn id="15513" idx="1"/>
          </p:cNvCxnSpPr>
          <p:nvPr/>
        </p:nvCxnSpPr>
        <p:spPr bwMode="auto">
          <a:xfrm rot="10800000">
            <a:off x="7130702" y="3220728"/>
            <a:ext cx="34931" cy="458787"/>
          </a:xfrm>
          <a:prstGeom prst="bentConnector2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5515" name="Tvar 274"/>
          <p:cNvCxnSpPr>
            <a:cxnSpLocks noChangeShapeType="1"/>
            <a:stCxn id="15513" idx="3"/>
            <a:endCxn id="15436" idx="2"/>
          </p:cNvCxnSpPr>
          <p:nvPr/>
        </p:nvCxnSpPr>
        <p:spPr bwMode="auto">
          <a:xfrm flipV="1">
            <a:off x="7524469" y="3166752"/>
            <a:ext cx="38107" cy="512762"/>
          </a:xfrm>
          <a:prstGeom prst="bentConnector2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</p:cxnSp>
      <p:sp>
        <p:nvSpPr>
          <p:cNvPr id="159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55307" y="6478588"/>
            <a:ext cx="434975" cy="283905"/>
          </a:xfrm>
          <a:noFill/>
        </p:spPr>
        <p:txBody>
          <a:bodyPr/>
          <a:lstStyle/>
          <a:p>
            <a:fld id="{56A8C18D-8525-4923-8782-1A3F5DE1C27B}" type="slidenum">
              <a:rPr lang="es-ES"/>
              <a:pPr/>
              <a:t>6</a:t>
            </a:fld>
            <a:endParaRPr lang="es-ES" dirty="0"/>
          </a:p>
        </p:txBody>
      </p:sp>
      <p:sp>
        <p:nvSpPr>
          <p:cNvPr id="16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9248" y="6478588"/>
            <a:ext cx="3784601" cy="283906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EurOpen.cz - IPv6 a Telefónica Czech Republic</a:t>
            </a:r>
            <a:endParaRPr lang="en-GB" dirty="0"/>
          </a:p>
        </p:txBody>
      </p:sp>
      <p:sp>
        <p:nvSpPr>
          <p:cNvPr id="15513" name="Zaoblený obdélník 303"/>
          <p:cNvSpPr>
            <a:spLocks noChangeArrowheads="1"/>
          </p:cNvSpPr>
          <p:nvPr/>
        </p:nvSpPr>
        <p:spPr bwMode="auto">
          <a:xfrm>
            <a:off x="7165633" y="3571564"/>
            <a:ext cx="358837" cy="215900"/>
          </a:xfrm>
          <a:prstGeom prst="roundRect">
            <a:avLst>
              <a:gd name="adj" fmla="val 16667"/>
            </a:avLst>
          </a:prstGeom>
          <a:solidFill>
            <a:srgbClr val="FFD9D9"/>
          </a:solidFill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r>
              <a:rPr lang="en-US" sz="600" dirty="0">
                <a:latin typeface="Arial Black" pitchFamily="34" charset="0"/>
              </a:rPr>
              <a:t>CGNAT</a:t>
            </a:r>
            <a:endParaRPr lang="cs-CZ" sz="600" dirty="0">
              <a:latin typeface="Arial Black" pitchFamily="34" charset="0"/>
            </a:endParaRPr>
          </a:p>
        </p:txBody>
      </p:sp>
      <p:sp>
        <p:nvSpPr>
          <p:cNvPr id="161" name="Zaoblený obdélník 160"/>
          <p:cNvSpPr/>
          <p:nvPr/>
        </p:nvSpPr>
        <p:spPr bwMode="auto">
          <a:xfrm>
            <a:off x="6987836" y="1072840"/>
            <a:ext cx="692584" cy="511175"/>
          </a:xfrm>
          <a:prstGeom prst="roundRect">
            <a:avLst/>
          </a:prstGeom>
          <a:solidFill>
            <a:srgbClr val="FFD9D9"/>
          </a:solidFill>
          <a:ln w="6350" algn="ctr">
            <a:solidFill>
              <a:schemeClr val="accent1"/>
            </a:solidFill>
            <a:round/>
            <a:headEnd/>
            <a:tailEnd/>
          </a:ln>
        </p:spPr>
        <p:txBody>
          <a:bodyPr lIns="0" tIns="0" rIns="0" bIns="0" anchor="ctr" anchorCtr="1"/>
          <a:lstStyle/>
          <a:p>
            <a:r>
              <a:rPr lang="cs-CZ" sz="600" dirty="0">
                <a:latin typeface="Arial Black" pitchFamily="34" charset="0"/>
              </a:rPr>
              <a:t>OSS-BSS</a:t>
            </a:r>
            <a:endParaRPr lang="cs-CZ" sz="600" dirty="0">
              <a:latin typeface="Arial Black" pitchFamily="34" charset="0"/>
            </a:endParaRPr>
          </a:p>
        </p:txBody>
      </p:sp>
      <p:sp>
        <p:nvSpPr>
          <p:cNvPr id="162" name="Content Placeholder 6"/>
          <p:cNvSpPr>
            <a:spLocks noGrp="1"/>
          </p:cNvSpPr>
          <p:nvPr>
            <p:ph idx="1"/>
          </p:nvPr>
        </p:nvSpPr>
        <p:spPr>
          <a:xfrm>
            <a:off x="349250" y="4559121"/>
            <a:ext cx="8399463" cy="1803042"/>
          </a:xfrm>
        </p:spPr>
        <p:txBody>
          <a:bodyPr/>
          <a:lstStyle/>
          <a:p>
            <a:pPr lvl="1"/>
            <a:r>
              <a:rPr lang="cs-CZ" dirty="0" smtClean="0"/>
              <a:t>pouze uživatelský data-plane</a:t>
            </a:r>
          </a:p>
          <a:p>
            <a:pPr lvl="1"/>
            <a:r>
              <a:rPr lang="cs-CZ" dirty="0"/>
              <a:t>i</a:t>
            </a:r>
            <a:r>
              <a:rPr lang="cs-CZ" dirty="0" smtClean="0"/>
              <a:t>dentifikované oblasti řešení</a:t>
            </a:r>
            <a:endParaRPr lang="en-US" dirty="0" smtClean="0"/>
          </a:p>
          <a:p>
            <a:pPr lvl="2"/>
            <a:r>
              <a:rPr lang="en-US" dirty="0" smtClean="0"/>
              <a:t>S</a:t>
            </a:r>
            <a:r>
              <a:rPr lang="cs-CZ" dirty="0" err="1" smtClean="0"/>
              <a:t>íťová</a:t>
            </a:r>
            <a:r>
              <a:rPr lang="cs-CZ" dirty="0" smtClean="0"/>
              <a:t> infrastruktura</a:t>
            </a:r>
          </a:p>
          <a:p>
            <a:pPr lvl="2"/>
            <a:r>
              <a:rPr lang="cs-CZ" dirty="0" smtClean="0"/>
              <a:t>Informační systémy</a:t>
            </a:r>
          </a:p>
          <a:p>
            <a:pPr lvl="2"/>
            <a:r>
              <a:rPr lang="en-US" dirty="0"/>
              <a:t>CPE</a:t>
            </a:r>
          </a:p>
          <a:p>
            <a:pPr marL="719138" lvl="2" indent="0">
              <a:buNone/>
            </a:pPr>
            <a:r>
              <a:rPr lang="cs-CZ" dirty="0" smtClean="0"/>
              <a:t> </a:t>
            </a:r>
          </a:p>
        </p:txBody>
      </p:sp>
      <p:sp>
        <p:nvSpPr>
          <p:cNvPr id="163" name="Zaoblený obdélník 162"/>
          <p:cNvSpPr/>
          <p:nvPr/>
        </p:nvSpPr>
        <p:spPr bwMode="auto">
          <a:xfrm>
            <a:off x="6987837" y="1612589"/>
            <a:ext cx="692584" cy="511175"/>
          </a:xfrm>
          <a:prstGeom prst="roundRect">
            <a:avLst/>
          </a:prstGeom>
          <a:solidFill>
            <a:srgbClr val="FFD9D9"/>
          </a:solidFill>
          <a:ln w="6350" algn="ctr">
            <a:solidFill>
              <a:schemeClr val="accent1"/>
            </a:solidFill>
            <a:round/>
            <a:headEnd/>
            <a:tailEnd/>
          </a:ln>
        </p:spPr>
        <p:txBody>
          <a:bodyPr lIns="0" tIns="0" rIns="0" bIns="0" anchor="ctr" anchorCtr="1"/>
          <a:lstStyle/>
          <a:p>
            <a:r>
              <a:rPr lang="cs-CZ" sz="600" dirty="0" err="1" smtClean="0">
                <a:latin typeface="Arial Black" pitchFamily="34" charset="0"/>
              </a:rPr>
              <a:t>Legal</a:t>
            </a:r>
            <a:endParaRPr lang="cs-CZ" sz="6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6214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49" y="274638"/>
            <a:ext cx="8399463" cy="534368"/>
          </a:xfrm>
        </p:spPr>
        <p:txBody>
          <a:bodyPr/>
          <a:lstStyle/>
          <a:p>
            <a:pPr eaLnBrk="1" hangingPunct="1">
              <a:buFont typeface="Times New Roman" pitchFamily="18" charset="0"/>
              <a:buNone/>
            </a:pPr>
            <a:r>
              <a:rPr lang="en-US" dirty="0" smtClean="0"/>
              <a:t>IPv6 </a:t>
            </a:r>
            <a:r>
              <a:rPr lang="cs-CZ" dirty="0" smtClean="0"/>
              <a:t>pro korporátní fixní služby</a:t>
            </a:r>
            <a:endParaRPr lang="en-US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611294" y="1125538"/>
            <a:ext cx="4825250" cy="5256212"/>
          </a:xfrm>
        </p:spPr>
        <p:txBody>
          <a:bodyPr/>
          <a:lstStyle/>
          <a:p>
            <a:pPr marL="0" lvl="1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b="1" dirty="0" smtClean="0"/>
              <a:t>Design and </a:t>
            </a:r>
            <a:r>
              <a:rPr lang="en-US" b="1" dirty="0" err="1" smtClean="0"/>
              <a:t>Strateg</a:t>
            </a:r>
            <a:r>
              <a:rPr lang="cs-CZ" b="1" dirty="0" err="1" smtClean="0"/>
              <a:t>ie</a:t>
            </a:r>
            <a:endParaRPr lang="en-US" b="1" dirty="0" smtClean="0"/>
          </a:p>
          <a:p>
            <a:pPr marL="749300" lvl="4" indent="-342900" algn="l" ea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cs-CZ" dirty="0" smtClean="0"/>
              <a:t>Nejaktuálnější kvůli nutnosti zahrnout podporu IPv6 do všech nabídek pro státní správu</a:t>
            </a:r>
          </a:p>
          <a:p>
            <a:pPr marL="749300" lvl="4" indent="-342900" algn="l" ea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en-US" dirty="0" smtClean="0"/>
              <a:t>6VPE </a:t>
            </a:r>
            <a:r>
              <a:rPr lang="en-US" dirty="0" smtClean="0"/>
              <a:t>design – IPv6 </a:t>
            </a:r>
            <a:r>
              <a:rPr lang="cs-CZ" dirty="0" smtClean="0"/>
              <a:t>propojeni v rámci </a:t>
            </a:r>
            <a:r>
              <a:rPr lang="en-US" dirty="0" smtClean="0"/>
              <a:t>v6 </a:t>
            </a:r>
            <a:r>
              <a:rPr lang="en-US" dirty="0" smtClean="0"/>
              <a:t>VPN </a:t>
            </a:r>
            <a:r>
              <a:rPr lang="cs-CZ" dirty="0" smtClean="0"/>
              <a:t>na jedné infrastruktuře společně s </a:t>
            </a:r>
            <a:r>
              <a:rPr lang="en-US" dirty="0" smtClean="0"/>
              <a:t>v4 VPN</a:t>
            </a:r>
            <a:endParaRPr lang="cs-CZ" dirty="0" smtClean="0"/>
          </a:p>
          <a:p>
            <a:pPr marL="749300" lvl="4" indent="-342900" algn="l" ea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cs-CZ" dirty="0" smtClean="0"/>
              <a:t>Technicky možné v současné době, byť ne nutně s paritou funkcí</a:t>
            </a:r>
          </a:p>
          <a:p>
            <a:pPr marL="749300" lvl="4" indent="-342900" algn="l" ea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cs-CZ" dirty="0" smtClean="0"/>
              <a:t>Hlavní překážkou administrativní a procesní záležitosti (chybějící IT systémy)</a:t>
            </a:r>
            <a:endParaRPr lang="en-US" dirty="0" smtClean="0"/>
          </a:p>
          <a:p>
            <a:pPr marL="749300" lvl="4" indent="-342900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endParaRPr lang="en-US" dirty="0" smtClean="0"/>
          </a:p>
          <a:p>
            <a:pPr marL="0" lvl="1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en-US" sz="1800" dirty="0" smtClean="0"/>
          </a:p>
          <a:p>
            <a:pPr marL="342900" lvl="1" indent="-342900"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§"/>
              <a:defRPr/>
            </a:pPr>
            <a:endParaRPr lang="en-US" sz="1800" b="1" dirty="0" smtClean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033" y="1473201"/>
            <a:ext cx="3532800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3D"/>
                  </a:outerShdw>
                </a:effectLst>
              </a14:hiddenEffects>
            </a:ext>
          </a:extLst>
        </p:spPr>
      </p:pic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55307" y="6478588"/>
            <a:ext cx="434975" cy="283905"/>
          </a:xfrm>
          <a:noFill/>
        </p:spPr>
        <p:txBody>
          <a:bodyPr/>
          <a:lstStyle/>
          <a:p>
            <a:fld id="{56A8C18D-8525-4923-8782-1A3F5DE1C27B}" type="slidenum">
              <a:rPr lang="es-ES"/>
              <a:pPr/>
              <a:t>7</a:t>
            </a:fld>
            <a:endParaRPr lang="es-E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9248" y="6478588"/>
            <a:ext cx="3784601" cy="283906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EurOpen.cz - IPv6 a Telefónica Czech Republic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98171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Font typeface="Times New Roman" pitchFamily="18" charset="0"/>
              <a:buNone/>
            </a:pPr>
            <a:r>
              <a:rPr lang="en-US" dirty="0" smtClean="0"/>
              <a:t>IPv6 </a:t>
            </a:r>
            <a:r>
              <a:rPr lang="cs-CZ" dirty="0" smtClean="0"/>
              <a:t>pro Mobilní</a:t>
            </a:r>
            <a:r>
              <a:rPr lang="en-US" dirty="0" smtClean="0"/>
              <a:t> </a:t>
            </a:r>
            <a:r>
              <a:rPr lang="cs-CZ" dirty="0" smtClean="0"/>
              <a:t>služby </a:t>
            </a:r>
            <a:r>
              <a:rPr lang="en-US" dirty="0" smtClean="0"/>
              <a:t>(O2 </a:t>
            </a:r>
            <a:r>
              <a:rPr lang="en-US" dirty="0" smtClean="0"/>
              <a:t>CZ </a:t>
            </a:r>
            <a:r>
              <a:rPr lang="en-US" dirty="0" smtClean="0"/>
              <a:t>a O2 </a:t>
            </a:r>
            <a:r>
              <a:rPr lang="en-US" dirty="0" smtClean="0"/>
              <a:t>SK)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611295" y="1125538"/>
            <a:ext cx="5880189" cy="5256212"/>
          </a:xfrm>
        </p:spPr>
        <p:txBody>
          <a:bodyPr/>
          <a:lstStyle/>
          <a:p>
            <a:pPr marL="0" lvl="1" indent="0" algn="l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b="1" dirty="0" smtClean="0"/>
              <a:t>Design and </a:t>
            </a:r>
            <a:r>
              <a:rPr lang="en-US" b="1" dirty="0" err="1" smtClean="0"/>
              <a:t>Strateg</a:t>
            </a:r>
            <a:r>
              <a:rPr lang="cs-CZ" b="1" dirty="0" err="1" smtClean="0"/>
              <a:t>ie</a:t>
            </a:r>
            <a:endParaRPr lang="en-US" b="1" dirty="0" smtClean="0"/>
          </a:p>
          <a:p>
            <a:pPr marL="749300" lvl="4" indent="-342900" algn="l" ea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cs-CZ" dirty="0" smtClean="0"/>
              <a:t>První fáze</a:t>
            </a:r>
            <a:r>
              <a:rPr lang="en-US" dirty="0" smtClean="0"/>
              <a:t> – IPv4 p</a:t>
            </a:r>
            <a:r>
              <a:rPr lang="cs-CZ" dirty="0" err="1" smtClean="0"/>
              <a:t>řeklad</a:t>
            </a:r>
            <a:r>
              <a:rPr lang="cs-CZ" dirty="0" smtClean="0"/>
              <a:t> (CGNAT-PAT)</a:t>
            </a:r>
            <a:endParaRPr lang="en-US" dirty="0" smtClean="0"/>
          </a:p>
          <a:p>
            <a:pPr marL="749300" lvl="4" indent="-342900" algn="l" ea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cs-CZ" dirty="0" smtClean="0"/>
              <a:t>Další fáze </a:t>
            </a:r>
            <a:r>
              <a:rPr lang="en-US" dirty="0" smtClean="0"/>
              <a:t>- Dual-Stack– </a:t>
            </a:r>
            <a:r>
              <a:rPr lang="en-US" dirty="0" smtClean="0"/>
              <a:t>IPv6 </a:t>
            </a:r>
            <a:r>
              <a:rPr lang="en-US" dirty="0" smtClean="0"/>
              <a:t>a </a:t>
            </a:r>
            <a:r>
              <a:rPr lang="en-US" dirty="0" smtClean="0"/>
              <a:t>IPv4 </a:t>
            </a:r>
            <a:r>
              <a:rPr lang="en-US" dirty="0" err="1" smtClean="0"/>
              <a:t>paralel</a:t>
            </a:r>
            <a:r>
              <a:rPr lang="cs-CZ" dirty="0" smtClean="0"/>
              <a:t>ně</a:t>
            </a:r>
            <a:r>
              <a:rPr lang="en-US" dirty="0" smtClean="0"/>
              <a:t> </a:t>
            </a:r>
            <a:r>
              <a:rPr lang="cs-CZ" dirty="0" smtClean="0"/>
              <a:t>mezi mobilním terminálem a GGSN s centralizovaným 44 </a:t>
            </a:r>
            <a:r>
              <a:rPr lang="cs-CZ" dirty="0" err="1" smtClean="0"/>
              <a:t>CGNATem</a:t>
            </a:r>
            <a:endParaRPr lang="en-US" dirty="0" smtClean="0"/>
          </a:p>
          <a:p>
            <a:pPr marL="749300" lvl="4" indent="-342900" algn="l" ea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endParaRPr lang="en-US" dirty="0" smtClean="0"/>
          </a:p>
          <a:p>
            <a:pPr marL="749300" lvl="4" indent="-342900" algn="l" ea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cs-CZ" dirty="0" smtClean="0"/>
              <a:t>n</a:t>
            </a:r>
            <a:r>
              <a:rPr lang="en-US" dirty="0" err="1" smtClean="0"/>
              <a:t>utn</a:t>
            </a:r>
            <a:r>
              <a:rPr lang="cs-CZ" dirty="0" smtClean="0"/>
              <a:t>ý nový PC SW na </a:t>
            </a:r>
            <a:r>
              <a:rPr lang="en-US" dirty="0" smtClean="0"/>
              <a:t>SGNS a </a:t>
            </a:r>
            <a:r>
              <a:rPr lang="en-US" dirty="0" smtClean="0"/>
              <a:t>GGSN </a:t>
            </a:r>
            <a:r>
              <a:rPr lang="cs-CZ" dirty="0" smtClean="0"/>
              <a:t>pro podporu nasazení </a:t>
            </a:r>
            <a:r>
              <a:rPr lang="en-US" dirty="0" smtClean="0"/>
              <a:t>IPv6+IPv4 Dual-Stack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i="1" dirty="0" smtClean="0"/>
              <a:t>(stávající SW podporuje pouze v4 nebo v6 na základě konfigurace HLR a APN)</a:t>
            </a:r>
            <a:endParaRPr lang="en-US" i="1" dirty="0" smtClean="0"/>
          </a:p>
          <a:p>
            <a:pPr marL="749300" lvl="4" indent="-342900" algn="l" ea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cs-CZ" dirty="0"/>
              <a:t>n</a:t>
            </a:r>
            <a:r>
              <a:rPr lang="cs-CZ" dirty="0" smtClean="0"/>
              <a:t>utné mobilní terminály podporující </a:t>
            </a:r>
            <a:r>
              <a:rPr lang="cs-CZ" dirty="0" err="1" smtClean="0"/>
              <a:t>dual-stack</a:t>
            </a:r>
            <a:endParaRPr lang="cs-CZ" dirty="0" smtClean="0"/>
          </a:p>
          <a:p>
            <a:pPr marL="749300" lvl="4" indent="-342900" algn="l" eaLnBrk="1" hangingPunct="1">
              <a:lnSpc>
                <a:spcPct val="130000"/>
              </a:lnSpc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cs-CZ" dirty="0"/>
              <a:t>nutnost logování NAT pro podporu user </a:t>
            </a:r>
            <a:r>
              <a:rPr lang="cs-CZ" dirty="0" err="1"/>
              <a:t>trackingu</a:t>
            </a:r>
            <a:r>
              <a:rPr lang="cs-CZ" dirty="0"/>
              <a:t> pro </a:t>
            </a:r>
            <a:r>
              <a:rPr lang="cs-CZ" dirty="0" err="1"/>
              <a:t>legal</a:t>
            </a:r>
            <a:r>
              <a:rPr lang="cs-CZ" dirty="0"/>
              <a:t> </a:t>
            </a:r>
            <a:r>
              <a:rPr lang="cs-CZ" dirty="0" err="1"/>
              <a:t>agencies</a:t>
            </a:r>
            <a:endParaRPr lang="cs-CZ" dirty="0"/>
          </a:p>
          <a:p>
            <a:pPr marL="749300" lvl="4" indent="-342900" algn="l" ea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endParaRPr lang="cs-CZ" dirty="0" smtClean="0"/>
          </a:p>
          <a:p>
            <a:pPr marL="749300" lvl="4" indent="-342900" algn="l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endParaRPr lang="en-US" dirty="0" smtClean="0"/>
          </a:p>
          <a:p>
            <a:pPr marL="0" lvl="1" indent="0" algn="l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en-US" sz="1800" dirty="0" smtClean="0"/>
          </a:p>
          <a:p>
            <a:pPr marL="342900" lvl="1" indent="-342900" algn="l"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§"/>
              <a:defRPr/>
            </a:pPr>
            <a:endParaRPr lang="en-US" sz="1800" b="1" dirty="0" smtClean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02715" y="2775351"/>
            <a:ext cx="3133686" cy="2350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694427" y="5517326"/>
            <a:ext cx="2350264" cy="864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>
            <a:lvl1pPr marL="269875" indent="-269875" algn="just" defTabSz="457200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65C3D4"/>
              </a:buClr>
              <a:buSzPct val="150000"/>
              <a:buFont typeface="Wingdings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238" indent="-269875" algn="just" defTabSz="457200" rtl="0" eaLnBrk="0" fontAlgn="base" hangingPunct="0">
              <a:spcBef>
                <a:spcPct val="0"/>
              </a:spcBef>
              <a:spcAft>
                <a:spcPts val="600"/>
              </a:spcAft>
              <a:buSzPct val="15000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900113" indent="-180975" algn="just" defTabSz="457200" rtl="0" eaLnBrk="0" fontAlgn="base" hangingPunct="0">
              <a:spcBef>
                <a:spcPct val="0"/>
              </a:spcBef>
              <a:spcAft>
                <a:spcPts val="600"/>
              </a:spcAft>
              <a:buSzPct val="150000"/>
              <a:buFont typeface="Lucida Grande" charset="0"/>
              <a:buChar char="›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169988" indent="-180975" algn="just" defTabSz="457200" rtl="0" eaLnBrk="0" fontAlgn="base" hangingPunct="0">
              <a:spcBef>
                <a:spcPct val="0"/>
              </a:spcBef>
              <a:spcAft>
                <a:spcPts val="600"/>
              </a:spcAft>
              <a:buSzPct val="150000"/>
              <a:buFont typeface="Lucida Grande" charset="0"/>
              <a:buChar char="›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1438275" indent="-179388" algn="just" defTabSz="457200" rtl="0" eaLnBrk="0" fontAlgn="base" hangingPunct="0">
              <a:spcBef>
                <a:spcPct val="0"/>
              </a:spcBef>
              <a:spcAft>
                <a:spcPts val="600"/>
              </a:spcAft>
              <a:buSzPct val="150000"/>
              <a:buFont typeface="Lucida Grande" charset="0"/>
              <a:buChar char="›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071688" indent="-177800" algn="just" defTabSz="457200" rtl="0" fontAlgn="base">
              <a:spcBef>
                <a:spcPct val="0"/>
              </a:spcBef>
              <a:spcAft>
                <a:spcPts val="600"/>
              </a:spcAft>
              <a:buSzPct val="150000"/>
              <a:buFont typeface="Lucida Grande" charset="0"/>
              <a:buChar char="›"/>
              <a:defRPr sz="1200">
                <a:solidFill>
                  <a:schemeClr val="tx1"/>
                </a:solidFill>
                <a:latin typeface="+mn-lt"/>
                <a:ea typeface="+mn-ea"/>
              </a:defRPr>
            </a:lvl6pPr>
            <a:lvl7pPr marL="2528888" indent="-177800" algn="just" defTabSz="457200" rtl="0" fontAlgn="base">
              <a:spcBef>
                <a:spcPct val="0"/>
              </a:spcBef>
              <a:spcAft>
                <a:spcPts val="600"/>
              </a:spcAft>
              <a:buSzPct val="150000"/>
              <a:buFont typeface="Lucida Grande" charset="0"/>
              <a:buChar char="›"/>
              <a:defRPr sz="1200">
                <a:solidFill>
                  <a:schemeClr val="tx1"/>
                </a:solidFill>
                <a:latin typeface="+mn-lt"/>
                <a:ea typeface="+mn-ea"/>
              </a:defRPr>
            </a:lvl7pPr>
            <a:lvl8pPr marL="2986088" indent="-177800" algn="just" defTabSz="457200" rtl="0" fontAlgn="base">
              <a:spcBef>
                <a:spcPct val="0"/>
              </a:spcBef>
              <a:spcAft>
                <a:spcPts val="600"/>
              </a:spcAft>
              <a:buSzPct val="150000"/>
              <a:buFont typeface="Lucida Grande" charset="0"/>
              <a:buChar char="›"/>
              <a:defRPr sz="1200">
                <a:solidFill>
                  <a:schemeClr val="tx1"/>
                </a:solidFill>
                <a:latin typeface="+mn-lt"/>
                <a:ea typeface="+mn-ea"/>
              </a:defRPr>
            </a:lvl8pPr>
            <a:lvl9pPr marL="3443288" indent="-177800" algn="just" defTabSz="457200" rtl="0" fontAlgn="base">
              <a:spcBef>
                <a:spcPct val="0"/>
              </a:spcBef>
              <a:spcAft>
                <a:spcPts val="600"/>
              </a:spcAft>
              <a:buSzPct val="150000"/>
              <a:buFont typeface="Lucida Grande" charset="0"/>
              <a:buChar char="›"/>
              <a:defRPr sz="1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38113" lvl="3" indent="0" algn="ctr" eaLnBrk="1" hangingPunct="1">
              <a:lnSpc>
                <a:spcPct val="130000"/>
              </a:lnSpc>
              <a:spcAft>
                <a:spcPct val="0"/>
              </a:spcAft>
              <a:buNone/>
              <a:defRPr/>
            </a:pPr>
            <a:r>
              <a:rPr lang="cs-CZ" sz="1000" b="0" i="1" dirty="0" smtClean="0"/>
              <a:t>11.2.2011 </a:t>
            </a:r>
          </a:p>
          <a:p>
            <a:pPr marL="138113" lvl="3" indent="0" algn="ctr" eaLnBrk="1" hangingPunct="1">
              <a:lnSpc>
                <a:spcPct val="130000"/>
              </a:lnSpc>
              <a:spcAft>
                <a:spcPct val="0"/>
              </a:spcAft>
              <a:buNone/>
              <a:defRPr/>
            </a:pPr>
            <a:r>
              <a:rPr lang="cs-CZ" sz="1000" b="0" i="1" dirty="0" smtClean="0"/>
              <a:t>Připojení teminálem Nokia E52 k testovací GGSN O2 CZ a ověření funkčnosti </a:t>
            </a:r>
            <a:r>
              <a:rPr lang="cs-CZ" sz="1000" b="0" i="1" dirty="0"/>
              <a:t>n</a:t>
            </a:r>
            <a:r>
              <a:rPr lang="cs-CZ" sz="1000" b="0" i="1" dirty="0" smtClean="0"/>
              <a:t>a www.o2.cz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55307" y="6478588"/>
            <a:ext cx="434975" cy="283905"/>
          </a:xfrm>
          <a:noFill/>
        </p:spPr>
        <p:txBody>
          <a:bodyPr/>
          <a:lstStyle/>
          <a:p>
            <a:fld id="{56A8C18D-8525-4923-8782-1A3F5DE1C27B}" type="slidenum">
              <a:rPr lang="es-ES"/>
              <a:pPr/>
              <a:t>8</a:t>
            </a:fld>
            <a:endParaRPr lang="es-E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9248" y="6478588"/>
            <a:ext cx="3784601" cy="283906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EurOpen.cz - IPv6 a Telefónica Czech Republic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04808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ption for viva template">
  <a:themeElements>
    <a:clrScheme name="TF_template 15">
      <a:dk1>
        <a:srgbClr val="043F52"/>
      </a:dk1>
      <a:lt1>
        <a:srgbClr val="FFFFFF"/>
      </a:lt1>
      <a:dk2>
        <a:srgbClr val="61B8CD"/>
      </a:dk2>
      <a:lt2>
        <a:srgbClr val="EEECE1"/>
      </a:lt2>
      <a:accent1>
        <a:srgbClr val="043F52"/>
      </a:accent1>
      <a:accent2>
        <a:srgbClr val="61B8CD"/>
      </a:accent2>
      <a:accent3>
        <a:srgbClr val="FFFFFF"/>
      </a:accent3>
      <a:accent4>
        <a:srgbClr val="033445"/>
      </a:accent4>
      <a:accent5>
        <a:srgbClr val="AAAFB3"/>
      </a:accent5>
      <a:accent6>
        <a:srgbClr val="57A6BA"/>
      </a:accent6>
      <a:hlink>
        <a:srgbClr val="FFFFCC"/>
      </a:hlink>
      <a:folHlink>
        <a:srgbClr val="D2A85D"/>
      </a:folHlink>
    </a:clrScheme>
    <a:fontScheme name="TF_template">
      <a:majorFont>
        <a:latin typeface="Telefonica Headline Light"/>
        <a:ea typeface="Arial Unicode MS"/>
        <a:cs typeface="Arial Unicode MS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heSansCorrespondenc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heSansCorrespondence" pitchFamily="34" charset="0"/>
          </a:defRPr>
        </a:defPPr>
      </a:lstStyle>
    </a:lnDef>
  </a:objectDefaults>
  <a:extraClrSchemeLst>
    <a:extraClrScheme>
      <a:clrScheme name="TF_template 1">
        <a:dk1>
          <a:srgbClr val="000000"/>
        </a:dk1>
        <a:lt1>
          <a:srgbClr val="FFFFFF"/>
        </a:lt1>
        <a:dk2>
          <a:srgbClr val="FFF2AF"/>
        </a:dk2>
        <a:lt2>
          <a:srgbClr val="A9A49F"/>
        </a:lt2>
        <a:accent1>
          <a:srgbClr val="B2D1B2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D5E5D5"/>
        </a:accent5>
        <a:accent6>
          <a:srgbClr val="E7B95C"/>
        </a:accent6>
        <a:hlink>
          <a:srgbClr val="DBE9DB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F_template 2">
        <a:dk1>
          <a:srgbClr val="000000"/>
        </a:dk1>
        <a:lt1>
          <a:srgbClr val="FFFFFF"/>
        </a:lt1>
        <a:dk2>
          <a:srgbClr val="FFF2AF"/>
        </a:dk2>
        <a:lt2>
          <a:srgbClr val="A9A49F"/>
        </a:lt2>
        <a:accent1>
          <a:srgbClr val="B2D1B2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D5E5D5"/>
        </a:accent5>
        <a:accent6>
          <a:srgbClr val="E7B95C"/>
        </a:accent6>
        <a:hlink>
          <a:srgbClr val="D00063"/>
        </a:hlink>
        <a:folHlink>
          <a:srgbClr val="5598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F_template 3">
        <a:dk1>
          <a:srgbClr val="000000"/>
        </a:dk1>
        <a:lt1>
          <a:srgbClr val="FFFFFF"/>
        </a:lt1>
        <a:dk2>
          <a:srgbClr val="003399"/>
        </a:dk2>
        <a:lt2>
          <a:srgbClr val="B2B2B2"/>
        </a:lt2>
        <a:accent1>
          <a:srgbClr val="D0F500"/>
        </a:accent1>
        <a:accent2>
          <a:srgbClr val="FFA000"/>
        </a:accent2>
        <a:accent3>
          <a:srgbClr val="FFFFFF"/>
        </a:accent3>
        <a:accent4>
          <a:srgbClr val="000000"/>
        </a:accent4>
        <a:accent5>
          <a:srgbClr val="E4F9AA"/>
        </a:accent5>
        <a:accent6>
          <a:srgbClr val="E79100"/>
        </a:accent6>
        <a:hlink>
          <a:srgbClr val="D00063"/>
        </a:hlink>
        <a:folHlink>
          <a:srgbClr val="5598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F_template 4">
        <a:dk1>
          <a:srgbClr val="003399"/>
        </a:dk1>
        <a:lt1>
          <a:srgbClr val="FFFFFF"/>
        </a:lt1>
        <a:dk2>
          <a:srgbClr val="003399"/>
        </a:dk2>
        <a:lt2>
          <a:srgbClr val="B2B2B2"/>
        </a:lt2>
        <a:accent1>
          <a:srgbClr val="D0F500"/>
        </a:accent1>
        <a:accent2>
          <a:srgbClr val="FFA000"/>
        </a:accent2>
        <a:accent3>
          <a:srgbClr val="FFFFFF"/>
        </a:accent3>
        <a:accent4>
          <a:srgbClr val="002A82"/>
        </a:accent4>
        <a:accent5>
          <a:srgbClr val="E4F9AA"/>
        </a:accent5>
        <a:accent6>
          <a:srgbClr val="E79100"/>
        </a:accent6>
        <a:hlink>
          <a:srgbClr val="D00063"/>
        </a:hlink>
        <a:folHlink>
          <a:srgbClr val="5598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F_template 5">
        <a:dk1>
          <a:srgbClr val="003399"/>
        </a:dk1>
        <a:lt1>
          <a:srgbClr val="FFFFFF"/>
        </a:lt1>
        <a:dk2>
          <a:srgbClr val="003399"/>
        </a:dk2>
        <a:lt2>
          <a:srgbClr val="B2B2B2"/>
        </a:lt2>
        <a:accent1>
          <a:srgbClr val="D0F500"/>
        </a:accent1>
        <a:accent2>
          <a:srgbClr val="B2B2B2"/>
        </a:accent2>
        <a:accent3>
          <a:srgbClr val="FFFFFF"/>
        </a:accent3>
        <a:accent4>
          <a:srgbClr val="002A82"/>
        </a:accent4>
        <a:accent5>
          <a:srgbClr val="E4F9AA"/>
        </a:accent5>
        <a:accent6>
          <a:srgbClr val="A1A1A1"/>
        </a:accent6>
        <a:hlink>
          <a:srgbClr val="003399"/>
        </a:hlink>
        <a:folHlink>
          <a:srgbClr val="5598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F_template 6">
        <a:dk1>
          <a:srgbClr val="003399"/>
        </a:dk1>
        <a:lt1>
          <a:srgbClr val="FFFFFF"/>
        </a:lt1>
        <a:dk2>
          <a:srgbClr val="003399"/>
        </a:dk2>
        <a:lt2>
          <a:srgbClr val="B2B2B2"/>
        </a:lt2>
        <a:accent1>
          <a:srgbClr val="D0F500"/>
        </a:accent1>
        <a:accent2>
          <a:srgbClr val="B2B2B2"/>
        </a:accent2>
        <a:accent3>
          <a:srgbClr val="FFFFFF"/>
        </a:accent3>
        <a:accent4>
          <a:srgbClr val="002A82"/>
        </a:accent4>
        <a:accent5>
          <a:srgbClr val="E4F9AA"/>
        </a:accent5>
        <a:accent6>
          <a:srgbClr val="A1A1A1"/>
        </a:accent6>
        <a:hlink>
          <a:srgbClr val="003399"/>
        </a:hlink>
        <a:folHlink>
          <a:srgbClr val="FFA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F_template 7">
        <a:dk1>
          <a:srgbClr val="000000"/>
        </a:dk1>
        <a:lt1>
          <a:srgbClr val="FFFFFF"/>
        </a:lt1>
        <a:dk2>
          <a:srgbClr val="003F52"/>
        </a:dk2>
        <a:lt2>
          <a:srgbClr val="EEECE1"/>
        </a:lt2>
        <a:accent1>
          <a:srgbClr val="003F52"/>
        </a:accent1>
        <a:accent2>
          <a:srgbClr val="65C3D5"/>
        </a:accent2>
        <a:accent3>
          <a:srgbClr val="FFFFFF"/>
        </a:accent3>
        <a:accent4>
          <a:srgbClr val="000000"/>
        </a:accent4>
        <a:accent5>
          <a:srgbClr val="AAAFB3"/>
        </a:accent5>
        <a:accent6>
          <a:srgbClr val="5BB0C1"/>
        </a:accent6>
        <a:hlink>
          <a:srgbClr val="003399"/>
        </a:hlink>
        <a:folHlink>
          <a:srgbClr val="FFA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F_template 8">
        <a:dk1>
          <a:srgbClr val="000000"/>
        </a:dk1>
        <a:lt1>
          <a:srgbClr val="FFFFFF"/>
        </a:lt1>
        <a:dk2>
          <a:srgbClr val="003F52"/>
        </a:dk2>
        <a:lt2>
          <a:srgbClr val="EEECE1"/>
        </a:lt2>
        <a:accent1>
          <a:srgbClr val="003F52"/>
        </a:accent1>
        <a:accent2>
          <a:srgbClr val="54B4CC"/>
        </a:accent2>
        <a:accent3>
          <a:srgbClr val="FFFFFF"/>
        </a:accent3>
        <a:accent4>
          <a:srgbClr val="000000"/>
        </a:accent4>
        <a:accent5>
          <a:srgbClr val="AAAFB3"/>
        </a:accent5>
        <a:accent6>
          <a:srgbClr val="4BA3B9"/>
        </a:accent6>
        <a:hlink>
          <a:srgbClr val="800080"/>
        </a:hlink>
        <a:folHlink>
          <a:srgbClr val="65C3D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F_template 9">
        <a:dk1>
          <a:srgbClr val="000000"/>
        </a:dk1>
        <a:lt1>
          <a:srgbClr val="FFFFFF"/>
        </a:lt1>
        <a:dk2>
          <a:srgbClr val="003F52"/>
        </a:dk2>
        <a:lt2>
          <a:srgbClr val="EEECE1"/>
        </a:lt2>
        <a:accent1>
          <a:srgbClr val="003F52"/>
        </a:accent1>
        <a:accent2>
          <a:srgbClr val="61B8CD"/>
        </a:accent2>
        <a:accent3>
          <a:srgbClr val="FFFFFF"/>
        </a:accent3>
        <a:accent4>
          <a:srgbClr val="000000"/>
        </a:accent4>
        <a:accent5>
          <a:srgbClr val="AAAFB3"/>
        </a:accent5>
        <a:accent6>
          <a:srgbClr val="57A6BA"/>
        </a:accent6>
        <a:hlink>
          <a:srgbClr val="0000E1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F_template 10">
        <a:dk1>
          <a:srgbClr val="003F52"/>
        </a:dk1>
        <a:lt1>
          <a:srgbClr val="FFFFFF"/>
        </a:lt1>
        <a:dk2>
          <a:srgbClr val="65C3D5"/>
        </a:dk2>
        <a:lt2>
          <a:srgbClr val="EEECE1"/>
        </a:lt2>
        <a:accent1>
          <a:srgbClr val="003F52"/>
        </a:accent1>
        <a:accent2>
          <a:srgbClr val="65C3D5"/>
        </a:accent2>
        <a:accent3>
          <a:srgbClr val="FFFFFF"/>
        </a:accent3>
        <a:accent4>
          <a:srgbClr val="003445"/>
        </a:accent4>
        <a:accent5>
          <a:srgbClr val="AAAFB3"/>
        </a:accent5>
        <a:accent6>
          <a:srgbClr val="5BB0C1"/>
        </a:accent6>
        <a:hlink>
          <a:srgbClr val="003399"/>
        </a:hlink>
        <a:folHlink>
          <a:srgbClr val="FFA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F_template 11">
        <a:dk1>
          <a:srgbClr val="043F52"/>
        </a:dk1>
        <a:lt1>
          <a:srgbClr val="FFFFFF"/>
        </a:lt1>
        <a:dk2>
          <a:srgbClr val="61B8CD"/>
        </a:dk2>
        <a:lt2>
          <a:srgbClr val="EEECE1"/>
        </a:lt2>
        <a:accent1>
          <a:srgbClr val="043F52"/>
        </a:accent1>
        <a:accent2>
          <a:srgbClr val="DDDDDD"/>
        </a:accent2>
        <a:accent3>
          <a:srgbClr val="FFFFFF"/>
        </a:accent3>
        <a:accent4>
          <a:srgbClr val="033445"/>
        </a:accent4>
        <a:accent5>
          <a:srgbClr val="AAAFB3"/>
        </a:accent5>
        <a:accent6>
          <a:srgbClr val="C8C8C8"/>
        </a:accent6>
        <a:hlink>
          <a:srgbClr val="7AB51D"/>
        </a:hlink>
        <a:folHlink>
          <a:srgbClr val="D2A85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F_template 12">
        <a:dk1>
          <a:srgbClr val="043F52"/>
        </a:dk1>
        <a:lt1>
          <a:srgbClr val="FFFFFF"/>
        </a:lt1>
        <a:dk2>
          <a:srgbClr val="61B8CD"/>
        </a:dk2>
        <a:lt2>
          <a:srgbClr val="EEECE1"/>
        </a:lt2>
        <a:accent1>
          <a:srgbClr val="043F52"/>
        </a:accent1>
        <a:accent2>
          <a:srgbClr val="61B8CD"/>
        </a:accent2>
        <a:accent3>
          <a:srgbClr val="FFFFFF"/>
        </a:accent3>
        <a:accent4>
          <a:srgbClr val="033445"/>
        </a:accent4>
        <a:accent5>
          <a:srgbClr val="AAAFB3"/>
        </a:accent5>
        <a:accent6>
          <a:srgbClr val="57A6BA"/>
        </a:accent6>
        <a:hlink>
          <a:srgbClr val="7AB51D"/>
        </a:hlink>
        <a:folHlink>
          <a:srgbClr val="D2A85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F_template 13">
        <a:dk1>
          <a:srgbClr val="043F52"/>
        </a:dk1>
        <a:lt1>
          <a:srgbClr val="FFFFFF"/>
        </a:lt1>
        <a:dk2>
          <a:srgbClr val="61B8CD"/>
        </a:dk2>
        <a:lt2>
          <a:srgbClr val="EEECE1"/>
        </a:lt2>
        <a:accent1>
          <a:srgbClr val="043F52"/>
        </a:accent1>
        <a:accent2>
          <a:srgbClr val="61B8CD"/>
        </a:accent2>
        <a:accent3>
          <a:srgbClr val="FFFFFF"/>
        </a:accent3>
        <a:accent4>
          <a:srgbClr val="033445"/>
        </a:accent4>
        <a:accent5>
          <a:srgbClr val="AAAFB3"/>
        </a:accent5>
        <a:accent6>
          <a:srgbClr val="57A6BA"/>
        </a:accent6>
        <a:hlink>
          <a:srgbClr val="FFFFCB"/>
        </a:hlink>
        <a:folHlink>
          <a:srgbClr val="D2A85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F_template 14">
        <a:dk1>
          <a:srgbClr val="043F52"/>
        </a:dk1>
        <a:lt1>
          <a:srgbClr val="FFFFFF"/>
        </a:lt1>
        <a:dk2>
          <a:srgbClr val="61B8CD"/>
        </a:dk2>
        <a:lt2>
          <a:srgbClr val="EEECE1"/>
        </a:lt2>
        <a:accent1>
          <a:srgbClr val="043F52"/>
        </a:accent1>
        <a:accent2>
          <a:srgbClr val="61B8CD"/>
        </a:accent2>
        <a:accent3>
          <a:srgbClr val="FFFFFF"/>
        </a:accent3>
        <a:accent4>
          <a:srgbClr val="033445"/>
        </a:accent4>
        <a:accent5>
          <a:srgbClr val="AAAFB3"/>
        </a:accent5>
        <a:accent6>
          <a:srgbClr val="57A6BA"/>
        </a:accent6>
        <a:hlink>
          <a:srgbClr val="FFFF99"/>
        </a:hlink>
        <a:folHlink>
          <a:srgbClr val="D2A85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F_template 15">
        <a:dk1>
          <a:srgbClr val="043F52"/>
        </a:dk1>
        <a:lt1>
          <a:srgbClr val="FFFFFF"/>
        </a:lt1>
        <a:dk2>
          <a:srgbClr val="61B8CD"/>
        </a:dk2>
        <a:lt2>
          <a:srgbClr val="EEECE1"/>
        </a:lt2>
        <a:accent1>
          <a:srgbClr val="043F52"/>
        </a:accent1>
        <a:accent2>
          <a:srgbClr val="61B8CD"/>
        </a:accent2>
        <a:accent3>
          <a:srgbClr val="FFFFFF"/>
        </a:accent3>
        <a:accent4>
          <a:srgbClr val="033445"/>
        </a:accent4>
        <a:accent5>
          <a:srgbClr val="AAAFB3"/>
        </a:accent5>
        <a:accent6>
          <a:srgbClr val="57A6BA"/>
        </a:accent6>
        <a:hlink>
          <a:srgbClr val="FFFFCC"/>
        </a:hlink>
        <a:folHlink>
          <a:srgbClr val="D2A85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option for viva template.pot</Template>
  <TotalTime>623</TotalTime>
  <Words>846</Words>
  <Application>Microsoft Office PowerPoint</Application>
  <PresentationFormat>Vlastní</PresentationFormat>
  <Paragraphs>312</Paragraphs>
  <Slides>13</Slides>
  <Notes>9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13</vt:i4>
      </vt:variant>
    </vt:vector>
  </HeadingPairs>
  <TitlesOfParts>
    <vt:vector size="16" baseType="lpstr">
      <vt:lpstr>option for viva template</vt:lpstr>
      <vt:lpstr>Visio</vt:lpstr>
      <vt:lpstr>List aplikace Microsoft Excel</vt:lpstr>
      <vt:lpstr>IPv6 a Telefónica Czech Republic</vt:lpstr>
      <vt:lpstr>Proč? = pohled z hlediska marketingu</vt:lpstr>
      <vt:lpstr>Kdy? = pohled z hlediska času</vt:lpstr>
      <vt:lpstr>Jak? - IPv6 Deployment Strategy</vt:lpstr>
      <vt:lpstr>Migrace v4 -&gt; v6 Poskytovatelé obsahu</vt:lpstr>
      <vt:lpstr>Migrace v4 -&gt; v6 Zákazníci</vt:lpstr>
      <vt:lpstr>Co? - IPv6 připravenost v rámci infrastruktury</vt:lpstr>
      <vt:lpstr>IPv6 pro korporátní fixní služby</vt:lpstr>
      <vt:lpstr>IPv6 pro Mobilní služby (O2 CZ a O2 SK)</vt:lpstr>
      <vt:lpstr>IPv6 pro rezidentní fixní služby (xDSL)</vt:lpstr>
      <vt:lpstr>Kdy</vt:lpstr>
      <vt:lpstr>Questions and Answers</vt:lpstr>
      <vt:lpstr>Prezentace aplikace PowerPoint</vt:lpstr>
    </vt:vector>
  </TitlesOfParts>
  <Manager>Gestión de Marca</Manager>
  <Company>Lambie-Nairn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0</dc:title>
  <dc:creator>Penny Gow</dc:creator>
  <cp:keywords>Spot colour scheme</cp:keywords>
  <dc:description>Feb 2004 update for Office 2003 rollout_x000d_
May 2004 Copyright line update_x000d_
Jan 2005 Copyright update</dc:description>
  <cp:lastModifiedBy>Jakub Votava</cp:lastModifiedBy>
  <cp:revision>51</cp:revision>
  <cp:lastPrinted>2002-02-21T12:36:09Z</cp:lastPrinted>
  <dcterms:created xsi:type="dcterms:W3CDTF">2011-02-14T17:54:15Z</dcterms:created>
  <dcterms:modified xsi:type="dcterms:W3CDTF">2011-05-09T09:05:56Z</dcterms:modified>
</cp:coreProperties>
</file>